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handoutMasterIdLst>
    <p:handoutMasterId r:id="rId19"/>
  </p:handoutMasterIdLst>
  <p:sldIdLst>
    <p:sldId id="289" r:id="rId5"/>
    <p:sldId id="290" r:id="rId6"/>
    <p:sldId id="302" r:id="rId7"/>
    <p:sldId id="293" r:id="rId8"/>
    <p:sldId id="301" r:id="rId9"/>
    <p:sldId id="294" r:id="rId10"/>
    <p:sldId id="304" r:id="rId11"/>
    <p:sldId id="305" r:id="rId12"/>
    <p:sldId id="300" r:id="rId13"/>
    <p:sldId id="308" r:id="rId14"/>
    <p:sldId id="306" r:id="rId15"/>
    <p:sldId id="309" r:id="rId16"/>
    <p:sldId id="310" r:id="rId17"/>
    <p:sldId id="29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4" userDrawn="1">
          <p15:clr>
            <a:srgbClr val="A4A3A4"/>
          </p15:clr>
        </p15:guide>
        <p15:guide id="2" pos="576" userDrawn="1">
          <p15:clr>
            <a:srgbClr val="A4A3A4"/>
          </p15:clr>
        </p15:guide>
        <p15:guide id="8" orient="horz" pos="3744" userDrawn="1">
          <p15:clr>
            <a:srgbClr val="A4A3A4"/>
          </p15:clr>
        </p15:guide>
        <p15:guide id="9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A3B3"/>
    <a:srgbClr val="A4A4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68074A-6844-4799-A740-09D31C0D832E}" v="228" dt="2025-09-09T17:07:30.3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593" autoAdjust="0"/>
  </p:normalViewPr>
  <p:slideViewPr>
    <p:cSldViewPr snapToGrid="0" showGuides="1">
      <p:cViewPr>
        <p:scale>
          <a:sx n="75" d="100"/>
          <a:sy n="75" d="100"/>
        </p:scale>
        <p:origin x="1074" y="702"/>
      </p:cViewPr>
      <p:guideLst>
        <p:guide orient="horz" pos="1344"/>
        <p:guide pos="576"/>
        <p:guide orient="horz" pos="3744"/>
        <p:guide pos="3840"/>
      </p:guideLst>
    </p:cSldViewPr>
  </p:slideViewPr>
  <p:outlineViewPr>
    <p:cViewPr>
      <p:scale>
        <a:sx n="33" d="100"/>
        <a:sy n="33" d="100"/>
      </p:scale>
      <p:origin x="0" y="-593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299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valynn Dev" userId="c9530dc4a7239088" providerId="LiveId" clId="{38775F5D-EB09-4EA9-9101-D7FB51D774FB}"/>
    <pc:docChg chg="undo custSel addSld delSld modSld sldOrd">
      <pc:chgData name="Avalynn Dev" userId="c9530dc4a7239088" providerId="LiveId" clId="{38775F5D-EB09-4EA9-9101-D7FB51D774FB}" dt="2025-09-09T17:07:27.162" v="1008" actId="20577"/>
      <pc:docMkLst>
        <pc:docMk/>
      </pc:docMkLst>
      <pc:sldChg chg="addSp delSp modSp mod">
        <pc:chgData name="Avalynn Dev" userId="c9530dc4a7239088" providerId="LiveId" clId="{38775F5D-EB09-4EA9-9101-D7FB51D774FB}" dt="2025-09-09T15:25:18.481" v="177" actId="1076"/>
        <pc:sldMkLst>
          <pc:docMk/>
          <pc:sldMk cId="2437550428" sldId="289"/>
        </pc:sldMkLst>
        <pc:spChg chg="add mod">
          <ac:chgData name="Avalynn Dev" userId="c9530dc4a7239088" providerId="LiveId" clId="{38775F5D-EB09-4EA9-9101-D7FB51D774FB}" dt="2025-09-09T15:18:22.940" v="137" actId="27636"/>
          <ac:spMkLst>
            <pc:docMk/>
            <pc:sldMk cId="2437550428" sldId="289"/>
            <ac:spMk id="2" creationId="{F43BB89F-E4E5-2D5F-9827-03599A7D4285}"/>
          </ac:spMkLst>
        </pc:spChg>
        <pc:spChg chg="mod">
          <ac:chgData name="Avalynn Dev" userId="c9530dc4a7239088" providerId="LiveId" clId="{38775F5D-EB09-4EA9-9101-D7FB51D774FB}" dt="2025-09-09T15:18:35.858" v="138" actId="20577"/>
          <ac:spMkLst>
            <pc:docMk/>
            <pc:sldMk cId="2437550428" sldId="289"/>
            <ac:spMk id="3" creationId="{EDE512D6-1B42-4E1C-AEE3-478A340AC162}"/>
          </ac:spMkLst>
        </pc:spChg>
        <pc:picChg chg="del">
          <ac:chgData name="Avalynn Dev" userId="c9530dc4a7239088" providerId="LiveId" clId="{38775F5D-EB09-4EA9-9101-D7FB51D774FB}" dt="2025-09-09T15:20:07.859" v="142" actId="478"/>
          <ac:picMkLst>
            <pc:docMk/>
            <pc:sldMk cId="2437550428" sldId="289"/>
            <ac:picMk id="6" creationId="{A1CF0450-3738-4D52-BF18-A90C1F16AC64}"/>
          </ac:picMkLst>
        </pc:picChg>
        <pc:picChg chg="del">
          <ac:chgData name="Avalynn Dev" userId="c9530dc4a7239088" providerId="LiveId" clId="{38775F5D-EB09-4EA9-9101-D7FB51D774FB}" dt="2025-09-09T15:20:07.235" v="141" actId="478"/>
          <ac:picMkLst>
            <pc:docMk/>
            <pc:sldMk cId="2437550428" sldId="289"/>
            <ac:picMk id="8" creationId="{F3A63EAE-D921-4D74-B1C8-6D0E847DFDDE}"/>
          </ac:picMkLst>
        </pc:picChg>
        <pc:picChg chg="del">
          <ac:chgData name="Avalynn Dev" userId="c9530dc4a7239088" providerId="LiveId" clId="{38775F5D-EB09-4EA9-9101-D7FB51D774FB}" dt="2025-09-09T15:20:06.858" v="140" actId="478"/>
          <ac:picMkLst>
            <pc:docMk/>
            <pc:sldMk cId="2437550428" sldId="289"/>
            <ac:picMk id="10" creationId="{8A4FC9B1-AAE5-49E7-9209-B1CD7DC8CD92}"/>
          </ac:picMkLst>
        </pc:picChg>
        <pc:picChg chg="del">
          <ac:chgData name="Avalynn Dev" userId="c9530dc4a7239088" providerId="LiveId" clId="{38775F5D-EB09-4EA9-9101-D7FB51D774FB}" dt="2025-09-09T15:20:08.409" v="143" actId="478"/>
          <ac:picMkLst>
            <pc:docMk/>
            <pc:sldMk cId="2437550428" sldId="289"/>
            <ac:picMk id="12" creationId="{937FAC84-23F1-401F-A313-68AD63D601F8}"/>
          </ac:picMkLst>
        </pc:picChg>
        <pc:picChg chg="add del mod">
          <ac:chgData name="Avalynn Dev" userId="c9530dc4a7239088" providerId="LiveId" clId="{38775F5D-EB09-4EA9-9101-D7FB51D774FB}" dt="2025-09-09T15:21:15.431" v="152" actId="478"/>
          <ac:picMkLst>
            <pc:docMk/>
            <pc:sldMk cId="2437550428" sldId="289"/>
            <ac:picMk id="1026" creationId="{CD3B3C1A-DA8C-DA3A-48C9-431672441DFB}"/>
          </ac:picMkLst>
        </pc:picChg>
        <pc:picChg chg="add mod">
          <ac:chgData name="Avalynn Dev" userId="c9530dc4a7239088" providerId="LiveId" clId="{38775F5D-EB09-4EA9-9101-D7FB51D774FB}" dt="2025-09-09T15:22:10.072" v="169" actId="1076"/>
          <ac:picMkLst>
            <pc:docMk/>
            <pc:sldMk cId="2437550428" sldId="289"/>
            <ac:picMk id="1028" creationId="{F9BE7880-ECEC-4084-49E0-88C0D74D62D5}"/>
          </ac:picMkLst>
        </pc:picChg>
        <pc:picChg chg="add mod">
          <ac:chgData name="Avalynn Dev" userId="c9530dc4a7239088" providerId="LiveId" clId="{38775F5D-EB09-4EA9-9101-D7FB51D774FB}" dt="2025-09-09T15:25:18.481" v="177" actId="1076"/>
          <ac:picMkLst>
            <pc:docMk/>
            <pc:sldMk cId="2437550428" sldId="289"/>
            <ac:picMk id="1030" creationId="{2638A457-5C1F-EC58-F668-8B91E1E9B0BB}"/>
          </ac:picMkLst>
        </pc:picChg>
      </pc:sldChg>
      <pc:sldChg chg="addSp delSp modSp mod">
        <pc:chgData name="Avalynn Dev" userId="c9530dc4a7239088" providerId="LiveId" clId="{38775F5D-EB09-4EA9-9101-D7FB51D774FB}" dt="2025-09-09T17:03:03.880" v="791" actId="14100"/>
        <pc:sldMkLst>
          <pc:docMk/>
          <pc:sldMk cId="3001952327" sldId="290"/>
        </pc:sldMkLst>
        <pc:spChg chg="mod">
          <ac:chgData name="Avalynn Dev" userId="c9530dc4a7239088" providerId="LiveId" clId="{38775F5D-EB09-4EA9-9101-D7FB51D774FB}" dt="2025-09-09T15:33:07.518" v="188"/>
          <ac:spMkLst>
            <pc:docMk/>
            <pc:sldMk cId="3001952327" sldId="290"/>
            <ac:spMk id="2" creationId="{88796520-2640-4559-BAB1-ADE3A7386530}"/>
          </ac:spMkLst>
        </pc:spChg>
        <pc:spChg chg="add del mod">
          <ac:chgData name="Avalynn Dev" userId="c9530dc4a7239088" providerId="LiveId" clId="{38775F5D-EB09-4EA9-9101-D7FB51D774FB}" dt="2025-09-09T15:33:01.124" v="187"/>
          <ac:spMkLst>
            <pc:docMk/>
            <pc:sldMk cId="3001952327" sldId="290"/>
            <ac:spMk id="3" creationId="{1FF4F367-8B22-656C-6950-B5920B9FA7F0}"/>
          </ac:spMkLst>
        </pc:spChg>
        <pc:spChg chg="add mod">
          <ac:chgData name="Avalynn Dev" userId="c9530dc4a7239088" providerId="LiveId" clId="{38775F5D-EB09-4EA9-9101-D7FB51D774FB}" dt="2025-09-09T17:03:03.880" v="791" actId="14100"/>
          <ac:spMkLst>
            <pc:docMk/>
            <pc:sldMk cId="3001952327" sldId="290"/>
            <ac:spMk id="3" creationId="{D3924A0E-4B49-91C2-0981-9F2F5BF87F5F}"/>
          </ac:spMkLst>
        </pc:spChg>
        <pc:spChg chg="add del">
          <ac:chgData name="Avalynn Dev" userId="c9530dc4a7239088" providerId="LiveId" clId="{38775F5D-EB09-4EA9-9101-D7FB51D774FB}" dt="2025-09-09T15:46:37.986" v="244" actId="478"/>
          <ac:spMkLst>
            <pc:docMk/>
            <pc:sldMk cId="3001952327" sldId="290"/>
            <ac:spMk id="4" creationId="{17507663-A003-C599-3666-79D21051CD8F}"/>
          </ac:spMkLst>
        </pc:spChg>
        <pc:spChg chg="add del">
          <ac:chgData name="Avalynn Dev" userId="c9530dc4a7239088" providerId="LiveId" clId="{38775F5D-EB09-4EA9-9101-D7FB51D774FB}" dt="2025-09-09T15:46:42.624" v="246" actId="478"/>
          <ac:spMkLst>
            <pc:docMk/>
            <pc:sldMk cId="3001952327" sldId="290"/>
            <ac:spMk id="5" creationId="{977F9D9B-3539-F4DD-2BF9-0DF20824F049}"/>
          </ac:spMkLst>
        </pc:spChg>
        <pc:spChg chg="mod">
          <ac:chgData name="Avalynn Dev" userId="c9530dc4a7239088" providerId="LiveId" clId="{38775F5D-EB09-4EA9-9101-D7FB51D774FB}" dt="2025-09-09T15:32:57.203" v="185" actId="20577"/>
          <ac:spMkLst>
            <pc:docMk/>
            <pc:sldMk cId="3001952327" sldId="290"/>
            <ac:spMk id="6" creationId="{DED39638-AED5-4483-9DDA-49E033B81173}"/>
          </ac:spMkLst>
        </pc:spChg>
        <pc:spChg chg="del mod">
          <ac:chgData name="Avalynn Dev" userId="c9530dc4a7239088" providerId="LiveId" clId="{38775F5D-EB09-4EA9-9101-D7FB51D774FB}" dt="2025-09-09T16:57:29.072" v="649" actId="478"/>
          <ac:spMkLst>
            <pc:docMk/>
            <pc:sldMk cId="3001952327" sldId="290"/>
            <ac:spMk id="15" creationId="{155DC304-4CC2-4AA6-99F0-241F19673CE7}"/>
          </ac:spMkLst>
        </pc:spChg>
        <pc:picChg chg="add mod modCrop">
          <ac:chgData name="Avalynn Dev" userId="c9530dc4a7239088" providerId="LiveId" clId="{38775F5D-EB09-4EA9-9101-D7FB51D774FB}" dt="2025-09-09T15:51:29.014" v="286" actId="1076"/>
          <ac:picMkLst>
            <pc:docMk/>
            <pc:sldMk cId="3001952327" sldId="290"/>
            <ac:picMk id="8" creationId="{8D0A4115-AE55-7D97-FEAF-1BF1199E793B}"/>
          </ac:picMkLst>
        </pc:picChg>
        <pc:picChg chg="del">
          <ac:chgData name="Avalynn Dev" userId="c9530dc4a7239088" providerId="LiveId" clId="{38775F5D-EB09-4EA9-9101-D7FB51D774FB}" dt="2025-09-09T15:44:48.093" v="234" actId="478"/>
          <ac:picMkLst>
            <pc:docMk/>
            <pc:sldMk cId="3001952327" sldId="290"/>
            <ac:picMk id="10" creationId="{6F5EC1ED-E527-4E5A-A0D8-3D0719060D1D}"/>
          </ac:picMkLst>
        </pc:picChg>
        <pc:picChg chg="add mod">
          <ac:chgData name="Avalynn Dev" userId="c9530dc4a7239088" providerId="LiveId" clId="{38775F5D-EB09-4EA9-9101-D7FB51D774FB}" dt="2025-09-09T15:51:29.014" v="286" actId="1076"/>
          <ac:picMkLst>
            <pc:docMk/>
            <pc:sldMk cId="3001952327" sldId="290"/>
            <ac:picMk id="2051" creationId="{8C2C2AFD-245C-753D-D192-FC8D1A728367}"/>
          </ac:picMkLst>
        </pc:picChg>
        <pc:cxnChg chg="add mod">
          <ac:chgData name="Avalynn Dev" userId="c9530dc4a7239088" providerId="LiveId" clId="{38775F5D-EB09-4EA9-9101-D7FB51D774FB}" dt="2025-09-09T17:03:03.880" v="791" actId="14100"/>
          <ac:cxnSpMkLst>
            <pc:docMk/>
            <pc:sldMk cId="3001952327" sldId="290"/>
            <ac:cxnSpMk id="4" creationId="{48834988-0114-E997-56A0-C143A4ED01D4}"/>
          </ac:cxnSpMkLst>
        </pc:cxnChg>
      </pc:sldChg>
      <pc:sldChg chg="addSp delSp modSp mod">
        <pc:chgData name="Avalynn Dev" userId="c9530dc4a7239088" providerId="LiveId" clId="{38775F5D-EB09-4EA9-9101-D7FB51D774FB}" dt="2025-09-09T16:47:07.343" v="544" actId="1076"/>
        <pc:sldMkLst>
          <pc:docMk/>
          <pc:sldMk cId="2602246923" sldId="293"/>
        </pc:sldMkLst>
        <pc:spChg chg="add">
          <ac:chgData name="Avalynn Dev" userId="c9530dc4a7239088" providerId="LiveId" clId="{38775F5D-EB09-4EA9-9101-D7FB51D774FB}" dt="2025-09-09T15:48:02.370" v="275"/>
          <ac:spMkLst>
            <pc:docMk/>
            <pc:sldMk cId="2602246923" sldId="293"/>
            <ac:spMk id="2" creationId="{0E18FB44-F340-9EC1-507B-E583A93193D8}"/>
          </ac:spMkLst>
        </pc:spChg>
        <pc:spChg chg="add del">
          <ac:chgData name="Avalynn Dev" userId="c9530dc4a7239088" providerId="LiveId" clId="{38775F5D-EB09-4EA9-9101-D7FB51D774FB}" dt="2025-09-09T16:40:10.468" v="477" actId="478"/>
          <ac:spMkLst>
            <pc:docMk/>
            <pc:sldMk cId="2602246923" sldId="293"/>
            <ac:spMk id="2" creationId="{425ABBBB-07B3-1736-9FD6-7ED1F23A7D17}"/>
          </ac:spMkLst>
        </pc:spChg>
        <pc:spChg chg="mod">
          <ac:chgData name="Avalynn Dev" userId="c9530dc4a7239088" providerId="LiveId" clId="{38775F5D-EB09-4EA9-9101-D7FB51D774FB}" dt="2025-09-09T15:47:57.811" v="274"/>
          <ac:spMkLst>
            <pc:docMk/>
            <pc:sldMk cId="2602246923" sldId="293"/>
            <ac:spMk id="3" creationId="{13D4A52C-1616-4DE9-8F38-FB14C873292F}"/>
          </ac:spMkLst>
        </pc:spChg>
        <pc:spChg chg="add del">
          <ac:chgData name="Avalynn Dev" userId="c9530dc4a7239088" providerId="LiveId" clId="{38775F5D-EB09-4EA9-9101-D7FB51D774FB}" dt="2025-09-09T16:42:24.528" v="479" actId="478"/>
          <ac:spMkLst>
            <pc:docMk/>
            <pc:sldMk cId="2602246923" sldId="293"/>
            <ac:spMk id="4" creationId="{B63EC431-FB6E-E372-EB31-4BF11782F1F3}"/>
          </ac:spMkLst>
        </pc:spChg>
        <pc:spChg chg="mod">
          <ac:chgData name="Avalynn Dev" userId="c9530dc4a7239088" providerId="LiveId" clId="{38775F5D-EB09-4EA9-9101-D7FB51D774FB}" dt="2025-09-09T15:48:13.978" v="280" actId="20577"/>
          <ac:spMkLst>
            <pc:docMk/>
            <pc:sldMk cId="2602246923" sldId="293"/>
            <ac:spMk id="5" creationId="{FC163D03-0474-4A43-A81C-E7FC3027F22D}"/>
          </ac:spMkLst>
        </pc:spChg>
        <pc:spChg chg="del">
          <ac:chgData name="Avalynn Dev" userId="c9530dc4a7239088" providerId="LiveId" clId="{38775F5D-EB09-4EA9-9101-D7FB51D774FB}" dt="2025-09-09T16:42:49.768" v="488" actId="478"/>
          <ac:spMkLst>
            <pc:docMk/>
            <pc:sldMk cId="2602246923" sldId="293"/>
            <ac:spMk id="7" creationId="{B4E64823-B1F6-4468-BC94-C8D367BF35A2}"/>
          </ac:spMkLst>
        </pc:spChg>
        <pc:spChg chg="add del">
          <ac:chgData name="Avalynn Dev" userId="c9530dc4a7239088" providerId="LiveId" clId="{38775F5D-EB09-4EA9-9101-D7FB51D774FB}" dt="2025-09-09T16:43:09.108" v="494" actId="478"/>
          <ac:spMkLst>
            <pc:docMk/>
            <pc:sldMk cId="2602246923" sldId="293"/>
            <ac:spMk id="9" creationId="{4F79988E-CF21-935D-6963-1F6E928FA153}"/>
          </ac:spMkLst>
        </pc:spChg>
        <pc:picChg chg="add mod modCrop">
          <ac:chgData name="Avalynn Dev" userId="c9530dc4a7239088" providerId="LiveId" clId="{38775F5D-EB09-4EA9-9101-D7FB51D774FB}" dt="2025-09-09T16:47:02.538" v="541" actId="1076"/>
          <ac:picMkLst>
            <pc:docMk/>
            <pc:sldMk cId="2602246923" sldId="293"/>
            <ac:picMk id="8" creationId="{4BDB397C-9F8A-C807-E108-F2EC238F1DAB}"/>
          </ac:picMkLst>
        </pc:picChg>
        <pc:picChg chg="del">
          <ac:chgData name="Avalynn Dev" userId="c9530dc4a7239088" providerId="LiveId" clId="{38775F5D-EB09-4EA9-9101-D7FB51D774FB}" dt="2025-09-09T15:54:05.676" v="293" actId="478"/>
          <ac:picMkLst>
            <pc:docMk/>
            <pc:sldMk cId="2602246923" sldId="293"/>
            <ac:picMk id="9" creationId="{ABDECD10-E1E7-4208-B869-09373BB9DB30}"/>
          </ac:picMkLst>
        </pc:picChg>
        <pc:picChg chg="add mod">
          <ac:chgData name="Avalynn Dev" userId="c9530dc4a7239088" providerId="LiveId" clId="{38775F5D-EB09-4EA9-9101-D7FB51D774FB}" dt="2025-09-09T16:47:07.343" v="544" actId="1076"/>
          <ac:picMkLst>
            <pc:docMk/>
            <pc:sldMk cId="2602246923" sldId="293"/>
            <ac:picMk id="1032" creationId="{3EEACC96-69F8-BE4B-8421-FE6C29AE4EFD}"/>
          </ac:picMkLst>
        </pc:picChg>
        <pc:picChg chg="add del mod">
          <ac:chgData name="Avalynn Dev" userId="c9530dc4a7239088" providerId="LiveId" clId="{38775F5D-EB09-4EA9-9101-D7FB51D774FB}" dt="2025-09-09T16:40:08.874" v="475" actId="478"/>
          <ac:picMkLst>
            <pc:docMk/>
            <pc:sldMk cId="2602246923" sldId="293"/>
            <ac:picMk id="4099" creationId="{BA6D7E0F-7452-2109-18B5-EEFAD0E95228}"/>
          </ac:picMkLst>
        </pc:picChg>
      </pc:sldChg>
      <pc:sldChg chg="addSp delSp modSp mod">
        <pc:chgData name="Avalynn Dev" userId="c9530dc4a7239088" providerId="LiveId" clId="{38775F5D-EB09-4EA9-9101-D7FB51D774FB}" dt="2025-09-09T17:05:07.465" v="884" actId="14100"/>
        <pc:sldMkLst>
          <pc:docMk/>
          <pc:sldMk cId="2458698573" sldId="294"/>
        </pc:sldMkLst>
        <pc:spChg chg="add">
          <ac:chgData name="Avalynn Dev" userId="c9530dc4a7239088" providerId="LiveId" clId="{38775F5D-EB09-4EA9-9101-D7FB51D774FB}" dt="2025-09-09T15:58:17.853" v="314"/>
          <ac:spMkLst>
            <pc:docMk/>
            <pc:sldMk cId="2458698573" sldId="294"/>
            <ac:spMk id="2" creationId="{D7292E73-9C72-CD06-EA02-9FADA02CFB8F}"/>
          </ac:spMkLst>
        </pc:spChg>
        <pc:spChg chg="mod">
          <ac:chgData name="Avalynn Dev" userId="c9530dc4a7239088" providerId="LiveId" clId="{38775F5D-EB09-4EA9-9101-D7FB51D774FB}" dt="2025-09-09T16:43:51.765" v="501" actId="1076"/>
          <ac:spMkLst>
            <pc:docMk/>
            <pc:sldMk cId="2458698573" sldId="294"/>
            <ac:spMk id="3" creationId="{3FB7C4AF-BB0C-400D-A8AA-F137B0266E2D}"/>
          </ac:spMkLst>
        </pc:spChg>
        <pc:spChg chg="mod">
          <ac:chgData name="Avalynn Dev" userId="c9530dc4a7239088" providerId="LiveId" clId="{38775F5D-EB09-4EA9-9101-D7FB51D774FB}" dt="2025-09-09T16:43:51.765" v="501" actId="1076"/>
          <ac:spMkLst>
            <pc:docMk/>
            <pc:sldMk cId="2458698573" sldId="294"/>
            <ac:spMk id="5" creationId="{3562FEA6-8248-4738-93E1-2DBD6D4DB684}"/>
          </ac:spMkLst>
        </pc:spChg>
        <pc:spChg chg="add mod">
          <ac:chgData name="Avalynn Dev" userId="c9530dc4a7239088" providerId="LiveId" clId="{38775F5D-EB09-4EA9-9101-D7FB51D774FB}" dt="2025-09-09T17:04:37.568" v="876" actId="14100"/>
          <ac:spMkLst>
            <pc:docMk/>
            <pc:sldMk cId="2458698573" sldId="294"/>
            <ac:spMk id="6" creationId="{A8605E65-AB6A-F76F-2902-2C6AFFF1A00B}"/>
          </ac:spMkLst>
        </pc:spChg>
        <pc:spChg chg="del">
          <ac:chgData name="Avalynn Dev" userId="c9530dc4a7239088" providerId="LiveId" clId="{38775F5D-EB09-4EA9-9101-D7FB51D774FB}" dt="2025-09-09T16:43:54.583" v="503" actId="478"/>
          <ac:spMkLst>
            <pc:docMk/>
            <pc:sldMk cId="2458698573" sldId="294"/>
            <ac:spMk id="7" creationId="{AA4F2D27-80D1-43A4-B893-7086233F71D1}"/>
          </ac:spMkLst>
        </pc:spChg>
        <pc:picChg chg="add mod">
          <ac:chgData name="Avalynn Dev" userId="c9530dc4a7239088" providerId="LiveId" clId="{38775F5D-EB09-4EA9-9101-D7FB51D774FB}" dt="2025-09-09T16:57:22.992" v="648" actId="1076"/>
          <ac:picMkLst>
            <pc:docMk/>
            <pc:sldMk cId="2458698573" sldId="294"/>
            <ac:picMk id="4" creationId="{32B1FF7A-7F69-3164-2907-9B92F97A4FDD}"/>
          </ac:picMkLst>
        </pc:picChg>
        <pc:picChg chg="del">
          <ac:chgData name="Avalynn Dev" userId="c9530dc4a7239088" providerId="LiveId" clId="{38775F5D-EB09-4EA9-9101-D7FB51D774FB}" dt="2025-09-09T15:14:26.935" v="2" actId="478"/>
          <ac:picMkLst>
            <pc:docMk/>
            <pc:sldMk cId="2458698573" sldId="294"/>
            <ac:picMk id="4" creationId="{C643D724-2303-F91C-83F1-33405F9A920D}"/>
          </ac:picMkLst>
        </pc:picChg>
        <pc:picChg chg="del">
          <ac:chgData name="Avalynn Dev" userId="c9530dc4a7239088" providerId="LiveId" clId="{38775F5D-EB09-4EA9-9101-D7FB51D774FB}" dt="2025-09-09T15:14:26.441" v="1" actId="478"/>
          <ac:picMkLst>
            <pc:docMk/>
            <pc:sldMk cId="2458698573" sldId="294"/>
            <ac:picMk id="8" creationId="{C31DE0CE-9417-FE41-A2F0-7A132948405A}"/>
          </ac:picMkLst>
        </pc:picChg>
        <pc:picChg chg="del">
          <ac:chgData name="Avalynn Dev" userId="c9530dc4a7239088" providerId="LiveId" clId="{38775F5D-EB09-4EA9-9101-D7FB51D774FB}" dt="2025-09-09T15:14:27.479" v="3" actId="478"/>
          <ac:picMkLst>
            <pc:docMk/>
            <pc:sldMk cId="2458698573" sldId="294"/>
            <ac:picMk id="11" creationId="{D7E12A79-6FCB-2005-C07F-F3A772B0B785}"/>
          </ac:picMkLst>
        </pc:picChg>
        <pc:picChg chg="del">
          <ac:chgData name="Avalynn Dev" userId="c9530dc4a7239088" providerId="LiveId" clId="{38775F5D-EB09-4EA9-9101-D7FB51D774FB}" dt="2025-09-09T15:14:25.535" v="0" actId="478"/>
          <ac:picMkLst>
            <pc:docMk/>
            <pc:sldMk cId="2458698573" sldId="294"/>
            <ac:picMk id="13" creationId="{76830148-FCDC-1FBC-3A0E-B0991E1B3076}"/>
          </ac:picMkLst>
        </pc:picChg>
        <pc:picChg chg="del">
          <ac:chgData name="Avalynn Dev" userId="c9530dc4a7239088" providerId="LiveId" clId="{38775F5D-EB09-4EA9-9101-D7FB51D774FB}" dt="2025-09-09T15:58:37.227" v="320" actId="478"/>
          <ac:picMkLst>
            <pc:docMk/>
            <pc:sldMk cId="2458698573" sldId="294"/>
            <ac:picMk id="1026" creationId="{546D9BC2-5EA7-C43B-6D24-D4D691257246}"/>
          </ac:picMkLst>
        </pc:picChg>
        <pc:cxnChg chg="add mod">
          <ac:chgData name="Avalynn Dev" userId="c9530dc4a7239088" providerId="LiveId" clId="{38775F5D-EB09-4EA9-9101-D7FB51D774FB}" dt="2025-09-09T17:05:07.465" v="884" actId="14100"/>
          <ac:cxnSpMkLst>
            <pc:docMk/>
            <pc:sldMk cId="2458698573" sldId="294"/>
            <ac:cxnSpMk id="8" creationId="{E5E03D61-2C34-EC3E-359F-800361A4685A}"/>
          </ac:cxnSpMkLst>
        </pc:cxnChg>
      </pc:sldChg>
      <pc:sldChg chg="addSp modSp mod">
        <pc:chgData name="Avalynn Dev" userId="c9530dc4a7239088" providerId="LiveId" clId="{38775F5D-EB09-4EA9-9101-D7FB51D774FB}" dt="2025-09-09T17:07:27.162" v="1008" actId="20577"/>
        <pc:sldMkLst>
          <pc:docMk/>
          <pc:sldMk cId="3669335291" sldId="299"/>
        </pc:sldMkLst>
        <pc:spChg chg="add">
          <ac:chgData name="Avalynn Dev" userId="c9530dc4a7239088" providerId="LiveId" clId="{38775F5D-EB09-4EA9-9101-D7FB51D774FB}" dt="2025-09-09T16:05:26.077" v="415"/>
          <ac:spMkLst>
            <pc:docMk/>
            <pc:sldMk cId="3669335291" sldId="299"/>
            <ac:spMk id="2" creationId="{BA1D391F-F81A-5B26-A5A0-FC06300819CF}"/>
          </ac:spMkLst>
        </pc:spChg>
        <pc:spChg chg="add mod">
          <ac:chgData name="Avalynn Dev" userId="c9530dc4a7239088" providerId="LiveId" clId="{38775F5D-EB09-4EA9-9101-D7FB51D774FB}" dt="2025-09-09T17:07:02.037" v="967"/>
          <ac:spMkLst>
            <pc:docMk/>
            <pc:sldMk cId="3669335291" sldId="299"/>
            <ac:spMk id="2" creationId="{D53E386E-20CB-37D8-757D-5217A808E4EB}"/>
          </ac:spMkLst>
        </pc:spChg>
        <pc:spChg chg="mod">
          <ac:chgData name="Avalynn Dev" userId="c9530dc4a7239088" providerId="LiveId" clId="{38775F5D-EB09-4EA9-9101-D7FB51D774FB}" dt="2025-09-09T16:05:37.233" v="420" actId="20577"/>
          <ac:spMkLst>
            <pc:docMk/>
            <pc:sldMk cId="3669335291" sldId="299"/>
            <ac:spMk id="3" creationId="{D3379B97-A3DA-7541-9D49-39EC686F9E3F}"/>
          </ac:spMkLst>
        </pc:spChg>
        <pc:spChg chg="mod">
          <ac:chgData name="Avalynn Dev" userId="c9530dc4a7239088" providerId="LiveId" clId="{38775F5D-EB09-4EA9-9101-D7FB51D774FB}" dt="2025-09-09T16:04:54.017" v="414"/>
          <ac:spMkLst>
            <pc:docMk/>
            <pc:sldMk cId="3669335291" sldId="299"/>
            <ac:spMk id="4" creationId="{2E089901-0028-451D-BEFF-E66F1CA09E5A}"/>
          </ac:spMkLst>
        </pc:spChg>
        <pc:spChg chg="add mod">
          <ac:chgData name="Avalynn Dev" userId="c9530dc4a7239088" providerId="LiveId" clId="{38775F5D-EB09-4EA9-9101-D7FB51D774FB}" dt="2025-09-09T17:07:27.162" v="1008" actId="20577"/>
          <ac:spMkLst>
            <pc:docMk/>
            <pc:sldMk cId="3669335291" sldId="299"/>
            <ac:spMk id="5" creationId="{06E27717-048B-6E5E-6874-58A84AC64D1F}"/>
          </ac:spMkLst>
        </pc:spChg>
      </pc:sldChg>
      <pc:sldChg chg="addSp delSp modSp mod">
        <pc:chgData name="Avalynn Dev" userId="c9530dc4a7239088" providerId="LiveId" clId="{38775F5D-EB09-4EA9-9101-D7FB51D774FB}" dt="2025-09-09T17:00:42.802" v="710" actId="1076"/>
        <pc:sldMkLst>
          <pc:docMk/>
          <pc:sldMk cId="1120563969" sldId="300"/>
        </pc:sldMkLst>
        <pc:spChg chg="add mod">
          <ac:chgData name="Avalynn Dev" userId="c9530dc4a7239088" providerId="LiveId" clId="{38775F5D-EB09-4EA9-9101-D7FB51D774FB}" dt="2025-09-09T16:01:58.045" v="374" actId="21"/>
          <ac:spMkLst>
            <pc:docMk/>
            <pc:sldMk cId="1120563969" sldId="300"/>
            <ac:spMk id="2" creationId="{0C10A551-548D-F0C2-69F4-292A0299FBEB}"/>
          </ac:spMkLst>
        </pc:spChg>
        <pc:spChg chg="del mod">
          <ac:chgData name="Avalynn Dev" userId="c9530dc4a7239088" providerId="LiveId" clId="{38775F5D-EB09-4EA9-9101-D7FB51D774FB}" dt="2025-09-09T16:01:20.231" v="361" actId="478"/>
          <ac:spMkLst>
            <pc:docMk/>
            <pc:sldMk cId="1120563969" sldId="300"/>
            <ac:spMk id="3" creationId="{1795168B-77B1-A847-B1E3-2433BEBFD31A}"/>
          </ac:spMkLst>
        </pc:spChg>
        <pc:spChg chg="mod">
          <ac:chgData name="Avalynn Dev" userId="c9530dc4a7239088" providerId="LiveId" clId="{38775F5D-EB09-4EA9-9101-D7FB51D774FB}" dt="2025-09-09T16:02:12.425" v="391" actId="20577"/>
          <ac:spMkLst>
            <pc:docMk/>
            <pc:sldMk cId="1120563969" sldId="300"/>
            <ac:spMk id="4" creationId="{31489C1B-E610-4A9C-9D28-118BB1DC57A9}"/>
          </ac:spMkLst>
        </pc:spChg>
        <pc:spChg chg="add">
          <ac:chgData name="Avalynn Dev" userId="c9530dc4a7239088" providerId="LiveId" clId="{38775F5D-EB09-4EA9-9101-D7FB51D774FB}" dt="2025-09-09T16:01:13.866" v="358"/>
          <ac:spMkLst>
            <pc:docMk/>
            <pc:sldMk cId="1120563969" sldId="300"/>
            <ac:spMk id="5" creationId="{7E4D3426-6F27-011D-2A79-C3BF3AD365D3}"/>
          </ac:spMkLst>
        </pc:spChg>
        <pc:spChg chg="add del mod">
          <ac:chgData name="Avalynn Dev" userId="c9530dc4a7239088" providerId="LiveId" clId="{38775F5D-EB09-4EA9-9101-D7FB51D774FB}" dt="2025-09-09T16:01:24.671" v="363" actId="478"/>
          <ac:spMkLst>
            <pc:docMk/>
            <pc:sldMk cId="1120563969" sldId="300"/>
            <ac:spMk id="9" creationId="{B9D7F8BC-B2F8-BCA8-8C23-93B6E9D8296A}"/>
          </ac:spMkLst>
        </pc:spChg>
        <pc:spChg chg="add del mod">
          <ac:chgData name="Avalynn Dev" userId="c9530dc4a7239088" providerId="LiveId" clId="{38775F5D-EB09-4EA9-9101-D7FB51D774FB}" dt="2025-09-09T16:01:25.922" v="364" actId="478"/>
          <ac:spMkLst>
            <pc:docMk/>
            <pc:sldMk cId="1120563969" sldId="300"/>
            <ac:spMk id="12" creationId="{1945937A-21FD-43B5-A718-BD880845EBFC}"/>
          </ac:spMkLst>
        </pc:spChg>
        <pc:spChg chg="add mod">
          <ac:chgData name="Avalynn Dev" userId="c9530dc4a7239088" providerId="LiveId" clId="{38775F5D-EB09-4EA9-9101-D7FB51D774FB}" dt="2025-09-09T16:02:07.165" v="379" actId="20577"/>
          <ac:spMkLst>
            <pc:docMk/>
            <pc:sldMk cId="1120563969" sldId="300"/>
            <ac:spMk id="15" creationId="{2D1A3EA9-A5B4-4630-A858-51A512DFC439}"/>
          </ac:spMkLst>
        </pc:spChg>
        <pc:grpChg chg="del">
          <ac:chgData name="Avalynn Dev" userId="c9530dc4a7239088" providerId="LiveId" clId="{38775F5D-EB09-4EA9-9101-D7FB51D774FB}" dt="2025-09-09T16:00:50.922" v="352" actId="478"/>
          <ac:grpSpMkLst>
            <pc:docMk/>
            <pc:sldMk cId="1120563969" sldId="300"/>
            <ac:grpSpMk id="14" creationId="{A065671F-5DC1-16A7-B23E-F42AC47CAC0C}"/>
          </ac:grpSpMkLst>
        </pc:grpChg>
        <pc:picChg chg="add mod">
          <ac:chgData name="Avalynn Dev" userId="c9530dc4a7239088" providerId="LiveId" clId="{38775F5D-EB09-4EA9-9101-D7FB51D774FB}" dt="2025-09-09T17:00:42.802" v="710" actId="1076"/>
          <ac:picMkLst>
            <pc:docMk/>
            <pc:sldMk cId="1120563969" sldId="300"/>
            <ac:picMk id="2050" creationId="{101B065F-F3D3-26FC-297F-13FF8D965C25}"/>
          </ac:picMkLst>
        </pc:picChg>
      </pc:sldChg>
      <pc:sldChg chg="addSp delSp modSp mod ord">
        <pc:chgData name="Avalynn Dev" userId="c9530dc4a7239088" providerId="LiveId" clId="{38775F5D-EB09-4EA9-9101-D7FB51D774FB}" dt="2025-09-09T17:04:06.842" v="836" actId="1076"/>
        <pc:sldMkLst>
          <pc:docMk/>
          <pc:sldMk cId="524939592" sldId="301"/>
        </pc:sldMkLst>
        <pc:spChg chg="add mod">
          <ac:chgData name="Avalynn Dev" userId="c9530dc4a7239088" providerId="LiveId" clId="{38775F5D-EB09-4EA9-9101-D7FB51D774FB}" dt="2025-09-09T17:04:06.842" v="836" actId="1076"/>
          <ac:spMkLst>
            <pc:docMk/>
            <pc:sldMk cId="524939592" sldId="301"/>
            <ac:spMk id="2" creationId="{F271ED4C-059A-A7ED-10F8-214636ED3541}"/>
          </ac:spMkLst>
        </pc:spChg>
        <pc:spChg chg="mod">
          <ac:chgData name="Avalynn Dev" userId="c9530dc4a7239088" providerId="LiveId" clId="{38775F5D-EB09-4EA9-9101-D7FB51D774FB}" dt="2025-09-09T16:43:27.088" v="496" actId="1076"/>
          <ac:spMkLst>
            <pc:docMk/>
            <pc:sldMk cId="524939592" sldId="301"/>
            <ac:spMk id="3" creationId="{E9A2FFE3-A7C7-9249-96D4-8D9AC15E0150}"/>
          </ac:spMkLst>
        </pc:spChg>
        <pc:spChg chg="mod">
          <ac:chgData name="Avalynn Dev" userId="c9530dc4a7239088" providerId="LiveId" clId="{38775F5D-EB09-4EA9-9101-D7FB51D774FB}" dt="2025-09-09T16:43:27.088" v="496" actId="1076"/>
          <ac:spMkLst>
            <pc:docMk/>
            <pc:sldMk cId="524939592" sldId="301"/>
            <ac:spMk id="4" creationId="{9BB246F5-21DE-9E95-A963-E07758B722E2}"/>
          </ac:spMkLst>
        </pc:spChg>
        <pc:cxnChg chg="add del mod">
          <ac:chgData name="Avalynn Dev" userId="c9530dc4a7239088" providerId="LiveId" clId="{38775F5D-EB09-4EA9-9101-D7FB51D774FB}" dt="2025-09-09T17:03:52.489" v="826" actId="478"/>
          <ac:cxnSpMkLst>
            <pc:docMk/>
            <pc:sldMk cId="524939592" sldId="301"/>
            <ac:cxnSpMk id="5" creationId="{BF33427D-8077-F0A1-6121-BA85678F3738}"/>
          </ac:cxnSpMkLst>
        </pc:cxnChg>
      </pc:sldChg>
      <pc:sldChg chg="addSp delSp modSp mod">
        <pc:chgData name="Avalynn Dev" userId="c9530dc4a7239088" providerId="LiveId" clId="{38775F5D-EB09-4EA9-9101-D7FB51D774FB}" dt="2025-09-09T16:58:09.022" v="681" actId="14100"/>
        <pc:sldMkLst>
          <pc:docMk/>
          <pc:sldMk cId="2174736287" sldId="302"/>
        </pc:sldMkLst>
        <pc:spChg chg="mod">
          <ac:chgData name="Avalynn Dev" userId="c9530dc4a7239088" providerId="LiveId" clId="{38775F5D-EB09-4EA9-9101-D7FB51D774FB}" dt="2025-09-09T16:57:49.802" v="659" actId="1076"/>
          <ac:spMkLst>
            <pc:docMk/>
            <pc:sldMk cId="2174736287" sldId="302"/>
            <ac:spMk id="3" creationId="{D7550585-CA92-EB41-9898-BB8983638AD6}"/>
          </ac:spMkLst>
        </pc:spChg>
        <pc:spChg chg="add mod">
          <ac:chgData name="Avalynn Dev" userId="c9530dc4a7239088" providerId="LiveId" clId="{38775F5D-EB09-4EA9-9101-D7FB51D774FB}" dt="2025-09-09T16:58:04.942" v="680" actId="20577"/>
          <ac:spMkLst>
            <pc:docMk/>
            <pc:sldMk cId="2174736287" sldId="302"/>
            <ac:spMk id="5" creationId="{71D64946-4C60-CBEB-A4BE-173E0C0B34FB}"/>
          </ac:spMkLst>
        </pc:spChg>
        <pc:spChg chg="del mod">
          <ac:chgData name="Avalynn Dev" userId="c9530dc4a7239088" providerId="LiveId" clId="{38775F5D-EB09-4EA9-9101-D7FB51D774FB}" dt="2025-09-09T16:57:32.862" v="650" actId="478"/>
          <ac:spMkLst>
            <pc:docMk/>
            <pc:sldMk cId="2174736287" sldId="302"/>
            <ac:spMk id="6" creationId="{868E2822-F0BF-D949-B8E2-C5C9D5994043}"/>
          </ac:spMkLst>
        </pc:spChg>
        <pc:spChg chg="mod">
          <ac:chgData name="Avalynn Dev" userId="c9530dc4a7239088" providerId="LiveId" clId="{38775F5D-EB09-4EA9-9101-D7FB51D774FB}" dt="2025-09-09T16:57:49.802" v="659" actId="1076"/>
          <ac:spMkLst>
            <pc:docMk/>
            <pc:sldMk cId="2174736287" sldId="302"/>
            <ac:spMk id="10" creationId="{D61755D0-5562-4A11-BF40-227C0B57EFCA}"/>
          </ac:spMkLst>
        </pc:spChg>
        <pc:picChg chg="add mod">
          <ac:chgData name="Avalynn Dev" userId="c9530dc4a7239088" providerId="LiveId" clId="{38775F5D-EB09-4EA9-9101-D7FB51D774FB}" dt="2025-09-09T16:57:45.642" v="658" actId="14100"/>
          <ac:picMkLst>
            <pc:docMk/>
            <pc:sldMk cId="2174736287" sldId="302"/>
            <ac:picMk id="4" creationId="{A8DBDBBA-BFEE-4513-74A1-257686D31AC2}"/>
          </ac:picMkLst>
        </pc:picChg>
        <pc:picChg chg="del">
          <ac:chgData name="Avalynn Dev" userId="c9530dc4a7239088" providerId="LiveId" clId="{38775F5D-EB09-4EA9-9101-D7FB51D774FB}" dt="2025-09-09T15:40:20.134" v="201" actId="478"/>
          <ac:picMkLst>
            <pc:docMk/>
            <pc:sldMk cId="2174736287" sldId="302"/>
            <ac:picMk id="5" creationId="{66D65075-912A-0B45-A895-6C8FA62F346F}"/>
          </ac:picMkLst>
        </pc:picChg>
        <pc:picChg chg="add del mod">
          <ac:chgData name="Avalynn Dev" userId="c9530dc4a7239088" providerId="LiveId" clId="{38775F5D-EB09-4EA9-9101-D7FB51D774FB}" dt="2025-09-09T16:57:36.082" v="652" actId="478"/>
          <ac:picMkLst>
            <pc:docMk/>
            <pc:sldMk cId="2174736287" sldId="302"/>
            <ac:picMk id="3074" creationId="{73F475D9-8BBF-4D66-8CA7-51A9B252106C}"/>
          </ac:picMkLst>
        </pc:picChg>
        <pc:cxnChg chg="add mod">
          <ac:chgData name="Avalynn Dev" userId="c9530dc4a7239088" providerId="LiveId" clId="{38775F5D-EB09-4EA9-9101-D7FB51D774FB}" dt="2025-09-09T16:58:09.022" v="681" actId="14100"/>
          <ac:cxnSpMkLst>
            <pc:docMk/>
            <pc:sldMk cId="2174736287" sldId="302"/>
            <ac:cxnSpMk id="7" creationId="{2EA3F78F-B03E-A302-5C98-AD13DB83E9F3}"/>
          </ac:cxnSpMkLst>
        </pc:cxnChg>
      </pc:sldChg>
      <pc:sldChg chg="addSp modSp del mod">
        <pc:chgData name="Avalynn Dev" userId="c9530dc4a7239088" providerId="LiveId" clId="{38775F5D-EB09-4EA9-9101-D7FB51D774FB}" dt="2025-09-09T16:00:21.348" v="349" actId="47"/>
        <pc:sldMkLst>
          <pc:docMk/>
          <pc:sldMk cId="112335351" sldId="303"/>
        </pc:sldMkLst>
        <pc:spChg chg="add">
          <ac:chgData name="Avalynn Dev" userId="c9530dc4a7239088" providerId="LiveId" clId="{38775F5D-EB09-4EA9-9101-D7FB51D774FB}" dt="2025-09-09T15:57:44.738" v="305"/>
          <ac:spMkLst>
            <pc:docMk/>
            <pc:sldMk cId="112335351" sldId="303"/>
            <ac:spMk id="2" creationId="{C5C16C51-F841-E14D-8423-36C81958CC92}"/>
          </ac:spMkLst>
        </pc:spChg>
        <pc:spChg chg="mod">
          <ac:chgData name="Avalynn Dev" userId="c9530dc4a7239088" providerId="LiveId" clId="{38775F5D-EB09-4EA9-9101-D7FB51D774FB}" dt="2025-09-09T15:58:03.062" v="311" actId="20577"/>
          <ac:spMkLst>
            <pc:docMk/>
            <pc:sldMk cId="112335351" sldId="303"/>
            <ac:spMk id="3" creationId="{D7550585-CA92-EB41-9898-BB8983638AD6}"/>
          </ac:spMkLst>
        </pc:spChg>
        <pc:spChg chg="mod">
          <ac:chgData name="Avalynn Dev" userId="c9530dc4a7239088" providerId="LiveId" clId="{38775F5D-EB09-4EA9-9101-D7FB51D774FB}" dt="2025-09-09T15:58:07.420" v="312"/>
          <ac:spMkLst>
            <pc:docMk/>
            <pc:sldMk cId="112335351" sldId="303"/>
            <ac:spMk id="4" creationId="{C4917F77-243B-4BBF-93F5-981B781895FB}"/>
          </ac:spMkLst>
        </pc:spChg>
      </pc:sldChg>
      <pc:sldChg chg="addSp delSp modSp add mod ord">
        <pc:chgData name="Avalynn Dev" userId="c9530dc4a7239088" providerId="LiveId" clId="{38775F5D-EB09-4EA9-9101-D7FB51D774FB}" dt="2025-09-09T17:05:54.618" v="960" actId="1076"/>
        <pc:sldMkLst>
          <pc:docMk/>
          <pc:sldMk cId="1796267107" sldId="304"/>
        </pc:sldMkLst>
        <pc:spChg chg="add">
          <ac:chgData name="Avalynn Dev" userId="c9530dc4a7239088" providerId="LiveId" clId="{38775F5D-EB09-4EA9-9101-D7FB51D774FB}" dt="2025-09-09T15:59:05.152" v="328"/>
          <ac:spMkLst>
            <pc:docMk/>
            <pc:sldMk cId="1796267107" sldId="304"/>
            <ac:spMk id="2" creationId="{D2CBFBCA-69D0-13C3-D768-E2B441F141EC}"/>
          </ac:spMkLst>
        </pc:spChg>
        <pc:spChg chg="mod">
          <ac:chgData name="Avalynn Dev" userId="c9530dc4a7239088" providerId="LiveId" clId="{38775F5D-EB09-4EA9-9101-D7FB51D774FB}" dt="2025-09-09T16:49:33.008" v="554" actId="1076"/>
          <ac:spMkLst>
            <pc:docMk/>
            <pc:sldMk cId="1796267107" sldId="304"/>
            <ac:spMk id="3" creationId="{F32B34DC-C584-8F89-A59D-E950D0AC3ACD}"/>
          </ac:spMkLst>
        </pc:spChg>
        <pc:spChg chg="mod">
          <ac:chgData name="Avalynn Dev" userId="c9530dc4a7239088" providerId="LiveId" clId="{38775F5D-EB09-4EA9-9101-D7FB51D774FB}" dt="2025-09-09T16:49:33.008" v="554" actId="1076"/>
          <ac:spMkLst>
            <pc:docMk/>
            <pc:sldMk cId="1796267107" sldId="304"/>
            <ac:spMk id="5" creationId="{ADBEB2C6-CB06-EC84-1EF5-F9EF62D022DE}"/>
          </ac:spMkLst>
        </pc:spChg>
        <pc:spChg chg="add mod">
          <ac:chgData name="Avalynn Dev" userId="c9530dc4a7239088" providerId="LiveId" clId="{38775F5D-EB09-4EA9-9101-D7FB51D774FB}" dt="2025-09-09T17:05:54.618" v="960" actId="1076"/>
          <ac:spMkLst>
            <pc:docMk/>
            <pc:sldMk cId="1796267107" sldId="304"/>
            <ac:spMk id="6" creationId="{1232A9B7-36ED-0446-C840-0293E2F4C3E5}"/>
          </ac:spMkLst>
        </pc:spChg>
        <pc:spChg chg="del">
          <ac:chgData name="Avalynn Dev" userId="c9530dc4a7239088" providerId="LiveId" clId="{38775F5D-EB09-4EA9-9101-D7FB51D774FB}" dt="2025-09-09T16:49:22.408" v="551" actId="478"/>
          <ac:spMkLst>
            <pc:docMk/>
            <pc:sldMk cId="1796267107" sldId="304"/>
            <ac:spMk id="7" creationId="{98C7BCC0-65C4-ED2A-D5C4-5E2F6AE4B9F5}"/>
          </ac:spMkLst>
        </pc:spChg>
        <pc:picChg chg="add mod modCrop">
          <ac:chgData name="Avalynn Dev" userId="c9530dc4a7239088" providerId="LiveId" clId="{38775F5D-EB09-4EA9-9101-D7FB51D774FB}" dt="2025-09-09T16:49:28.982" v="553" actId="1076"/>
          <ac:picMkLst>
            <pc:docMk/>
            <pc:sldMk cId="1796267107" sldId="304"/>
            <ac:picMk id="4" creationId="{086CE37F-062C-2F45-499F-ABCB091AF5D5}"/>
          </ac:picMkLst>
        </pc:picChg>
        <pc:picChg chg="del">
          <ac:chgData name="Avalynn Dev" userId="c9530dc4a7239088" providerId="LiveId" clId="{38775F5D-EB09-4EA9-9101-D7FB51D774FB}" dt="2025-09-09T15:59:17.772" v="334" actId="478"/>
          <ac:picMkLst>
            <pc:docMk/>
            <pc:sldMk cId="1796267107" sldId="304"/>
            <ac:picMk id="4099" creationId="{4356ED22-EE30-5F92-DC3D-4955C59F19AF}"/>
          </ac:picMkLst>
        </pc:picChg>
      </pc:sldChg>
      <pc:sldChg chg="addSp delSp modSp add mod ord">
        <pc:chgData name="Avalynn Dev" userId="c9530dc4a7239088" providerId="LiveId" clId="{38775F5D-EB09-4EA9-9101-D7FB51D774FB}" dt="2025-09-09T16:56:03.642" v="639" actId="113"/>
        <pc:sldMkLst>
          <pc:docMk/>
          <pc:sldMk cId="2417880892" sldId="305"/>
        </pc:sldMkLst>
        <pc:spChg chg="mod">
          <ac:chgData name="Avalynn Dev" userId="c9530dc4a7239088" providerId="LiveId" clId="{38775F5D-EB09-4EA9-9101-D7FB51D774FB}" dt="2025-09-09T16:44:16.158" v="507" actId="1076"/>
          <ac:spMkLst>
            <pc:docMk/>
            <pc:sldMk cId="2417880892" sldId="305"/>
            <ac:spMk id="3" creationId="{5BE1DBD5-7714-C1C2-8F84-D6C6FF0B90CD}"/>
          </ac:spMkLst>
        </pc:spChg>
        <pc:spChg chg="mod">
          <ac:chgData name="Avalynn Dev" userId="c9530dc4a7239088" providerId="LiveId" clId="{38775F5D-EB09-4EA9-9101-D7FB51D774FB}" dt="2025-09-09T16:44:16.158" v="507" actId="1076"/>
          <ac:spMkLst>
            <pc:docMk/>
            <pc:sldMk cId="2417880892" sldId="305"/>
            <ac:spMk id="5" creationId="{8FF803D0-1FB7-1CF2-FC38-C80AEB4CA8A4}"/>
          </ac:spMkLst>
        </pc:spChg>
        <pc:spChg chg="del">
          <ac:chgData name="Avalynn Dev" userId="c9530dc4a7239088" providerId="LiveId" clId="{38775F5D-EB09-4EA9-9101-D7FB51D774FB}" dt="2025-09-09T16:44:07.648" v="505" actId="478"/>
          <ac:spMkLst>
            <pc:docMk/>
            <pc:sldMk cId="2417880892" sldId="305"/>
            <ac:spMk id="7" creationId="{4D5033BF-92A3-B813-3E12-B240FDBC12A1}"/>
          </ac:spMkLst>
        </pc:spChg>
        <pc:spChg chg="add mod">
          <ac:chgData name="Avalynn Dev" userId="c9530dc4a7239088" providerId="LiveId" clId="{38775F5D-EB09-4EA9-9101-D7FB51D774FB}" dt="2025-09-09T16:56:03.642" v="639" actId="113"/>
          <ac:spMkLst>
            <pc:docMk/>
            <pc:sldMk cId="2417880892" sldId="305"/>
            <ac:spMk id="8" creationId="{3663CAF6-AC62-D2ED-26D9-D0F217BC051A}"/>
          </ac:spMkLst>
        </pc:spChg>
        <pc:spChg chg="add del">
          <ac:chgData name="Avalynn Dev" userId="c9530dc4a7239088" providerId="LiveId" clId="{38775F5D-EB09-4EA9-9101-D7FB51D774FB}" dt="2025-09-09T16:52:02.472" v="579" actId="478"/>
          <ac:spMkLst>
            <pc:docMk/>
            <pc:sldMk cId="2417880892" sldId="305"/>
            <ac:spMk id="9" creationId="{C2347D5E-0D3E-1B00-FCAB-4677280E65A1}"/>
          </ac:spMkLst>
        </pc:spChg>
        <pc:picChg chg="add mod modCrop">
          <ac:chgData name="Avalynn Dev" userId="c9530dc4a7239088" providerId="LiveId" clId="{38775F5D-EB09-4EA9-9101-D7FB51D774FB}" dt="2025-09-09T16:44:44.198" v="521" actId="1037"/>
          <ac:picMkLst>
            <pc:docMk/>
            <pc:sldMk cId="2417880892" sldId="305"/>
            <ac:picMk id="4" creationId="{CEBC97F3-B94C-A2B8-2F9C-095209BFE74C}"/>
          </ac:picMkLst>
        </pc:picChg>
        <pc:picChg chg="add mod modCrop">
          <ac:chgData name="Avalynn Dev" userId="c9530dc4a7239088" providerId="LiveId" clId="{38775F5D-EB09-4EA9-9101-D7FB51D774FB}" dt="2025-09-09T16:51:13.117" v="576" actId="732"/>
          <ac:picMkLst>
            <pc:docMk/>
            <pc:sldMk cId="2417880892" sldId="305"/>
            <ac:picMk id="6" creationId="{64940853-A42E-8459-5C5D-9EAC3B12CB07}"/>
          </ac:picMkLst>
        </pc:picChg>
        <pc:cxnChg chg="add del">
          <ac:chgData name="Avalynn Dev" userId="c9530dc4a7239088" providerId="LiveId" clId="{38775F5D-EB09-4EA9-9101-D7FB51D774FB}" dt="2025-09-09T16:52:17.902" v="582" actId="478"/>
          <ac:cxnSpMkLst>
            <pc:docMk/>
            <pc:sldMk cId="2417880892" sldId="305"/>
            <ac:cxnSpMk id="11" creationId="{BA22F6B6-7F4B-1A23-4297-6E6C1A0BC722}"/>
          </ac:cxnSpMkLst>
        </pc:cxnChg>
        <pc:cxnChg chg="add mod">
          <ac:chgData name="Avalynn Dev" userId="c9530dc4a7239088" providerId="LiveId" clId="{38775F5D-EB09-4EA9-9101-D7FB51D774FB}" dt="2025-09-09T16:53:08.362" v="595" actId="14100"/>
          <ac:cxnSpMkLst>
            <pc:docMk/>
            <pc:sldMk cId="2417880892" sldId="305"/>
            <ac:cxnSpMk id="13" creationId="{CC4B7138-0F0F-7DDD-9467-BF3F51FF3FD3}"/>
          </ac:cxnSpMkLst>
        </pc:cxnChg>
      </pc:sldChg>
      <pc:sldChg chg="addSp delSp modSp add mod ord">
        <pc:chgData name="Avalynn Dev" userId="c9530dc4a7239088" providerId="LiveId" clId="{38775F5D-EB09-4EA9-9101-D7FB51D774FB}" dt="2025-09-09T16:56:27.639" v="640" actId="1076"/>
        <pc:sldMkLst>
          <pc:docMk/>
          <pc:sldMk cId="2060778892" sldId="306"/>
        </pc:sldMkLst>
        <pc:spChg chg="add">
          <ac:chgData name="Avalynn Dev" userId="c9530dc4a7239088" providerId="LiveId" clId="{38775F5D-EB09-4EA9-9101-D7FB51D774FB}" dt="2025-09-09T16:06:03.553" v="428"/>
          <ac:spMkLst>
            <pc:docMk/>
            <pc:sldMk cId="2060778892" sldId="306"/>
            <ac:spMk id="2" creationId="{EC97DFBD-C1CB-DE2E-8017-D4C27768B066}"/>
          </ac:spMkLst>
        </pc:spChg>
        <pc:spChg chg="mod">
          <ac:chgData name="Avalynn Dev" userId="c9530dc4a7239088" providerId="LiveId" clId="{38775F5D-EB09-4EA9-9101-D7FB51D774FB}" dt="2025-09-09T16:56:27.639" v="640" actId="1076"/>
          <ac:spMkLst>
            <pc:docMk/>
            <pc:sldMk cId="2060778892" sldId="306"/>
            <ac:spMk id="3" creationId="{884B2C70-A105-A298-E7BB-86108570C13E}"/>
          </ac:spMkLst>
        </pc:spChg>
        <pc:spChg chg="mod">
          <ac:chgData name="Avalynn Dev" userId="c9530dc4a7239088" providerId="LiveId" clId="{38775F5D-EB09-4EA9-9101-D7FB51D774FB}" dt="2025-09-09T16:56:27.639" v="640" actId="1076"/>
          <ac:spMkLst>
            <pc:docMk/>
            <pc:sldMk cId="2060778892" sldId="306"/>
            <ac:spMk id="4" creationId="{D4106C1F-ABF3-DB12-CAD4-FD13EFF715B2}"/>
          </ac:spMkLst>
        </pc:spChg>
        <pc:spChg chg="add del">
          <ac:chgData name="Avalynn Dev" userId="c9530dc4a7239088" providerId="LiveId" clId="{38775F5D-EB09-4EA9-9101-D7FB51D774FB}" dt="2025-09-09T16:54:51.542" v="602" actId="478"/>
          <ac:spMkLst>
            <pc:docMk/>
            <pc:sldMk cId="2060778892" sldId="306"/>
            <ac:spMk id="6" creationId="{9965101D-7A20-D4D3-84B6-2A6AFEC452BC}"/>
          </ac:spMkLst>
        </pc:spChg>
        <pc:spChg chg="add mod">
          <ac:chgData name="Avalynn Dev" userId="c9530dc4a7239088" providerId="LiveId" clId="{38775F5D-EB09-4EA9-9101-D7FB51D774FB}" dt="2025-09-09T16:55:42.862" v="638" actId="113"/>
          <ac:spMkLst>
            <pc:docMk/>
            <pc:sldMk cId="2060778892" sldId="306"/>
            <ac:spMk id="8" creationId="{6F7962DA-BBDF-1ECE-88D8-0CE5DDE5B7A9}"/>
          </ac:spMkLst>
        </pc:spChg>
        <pc:picChg chg="add mod modCrop">
          <ac:chgData name="Avalynn Dev" userId="c9530dc4a7239088" providerId="LiveId" clId="{38775F5D-EB09-4EA9-9101-D7FB51D774FB}" dt="2025-09-09T16:54:59.708" v="606" actId="14100"/>
          <ac:picMkLst>
            <pc:docMk/>
            <pc:sldMk cId="2060778892" sldId="306"/>
            <ac:picMk id="5" creationId="{E0A5A52F-3816-0DFD-5E14-81DDBBDFF3C4}"/>
          </ac:picMkLst>
        </pc:picChg>
        <pc:picChg chg="add del">
          <ac:chgData name="Avalynn Dev" userId="c9530dc4a7239088" providerId="LiveId" clId="{38775F5D-EB09-4EA9-9101-D7FB51D774FB}" dt="2025-09-09T16:54:52.072" v="603" actId="478"/>
          <ac:picMkLst>
            <pc:docMk/>
            <pc:sldMk cId="2060778892" sldId="306"/>
            <ac:picMk id="7" creationId="{7858A88E-AE6D-80B2-EA9C-9B673CF7B614}"/>
          </ac:picMkLst>
        </pc:picChg>
        <pc:cxnChg chg="add mod">
          <ac:chgData name="Avalynn Dev" userId="c9530dc4a7239088" providerId="LiveId" clId="{38775F5D-EB09-4EA9-9101-D7FB51D774FB}" dt="2025-09-09T16:55:38.074" v="637" actId="14100"/>
          <ac:cxnSpMkLst>
            <pc:docMk/>
            <pc:sldMk cId="2060778892" sldId="306"/>
            <ac:cxnSpMk id="9" creationId="{3CCC1AE4-A689-4808-F80D-75D851743B54}"/>
          </ac:cxnSpMkLst>
        </pc:cxnChg>
      </pc:sldChg>
      <pc:sldChg chg="modSp add del mod">
        <pc:chgData name="Avalynn Dev" userId="c9530dc4a7239088" providerId="LiveId" clId="{38775F5D-EB09-4EA9-9101-D7FB51D774FB}" dt="2025-09-09T16:02:19.155" v="395" actId="47"/>
        <pc:sldMkLst>
          <pc:docMk/>
          <pc:sldMk cId="3297688265" sldId="307"/>
        </pc:sldMkLst>
        <pc:spChg chg="mod">
          <ac:chgData name="Avalynn Dev" userId="c9530dc4a7239088" providerId="LiveId" clId="{38775F5D-EB09-4EA9-9101-D7FB51D774FB}" dt="2025-09-09T16:02:16.943" v="393" actId="20577"/>
          <ac:spMkLst>
            <pc:docMk/>
            <pc:sldMk cId="3297688265" sldId="307"/>
            <ac:spMk id="4" creationId="{258B8A56-FEAB-79D7-27FD-C42D3B9C1EB8}"/>
          </ac:spMkLst>
        </pc:spChg>
      </pc:sldChg>
      <pc:sldChg chg="addSp modSp add mod">
        <pc:chgData name="Avalynn Dev" userId="c9530dc4a7239088" providerId="LiveId" clId="{38775F5D-EB09-4EA9-9101-D7FB51D774FB}" dt="2025-09-09T17:01:10.576" v="719" actId="1076"/>
        <pc:sldMkLst>
          <pc:docMk/>
          <pc:sldMk cId="4270773401" sldId="308"/>
        </pc:sldMkLst>
        <pc:spChg chg="mod">
          <ac:chgData name="Avalynn Dev" userId="c9530dc4a7239088" providerId="LiveId" clId="{38775F5D-EB09-4EA9-9101-D7FB51D774FB}" dt="2025-09-09T16:02:24.761" v="408" actId="20577"/>
          <ac:spMkLst>
            <pc:docMk/>
            <pc:sldMk cId="4270773401" sldId="308"/>
            <ac:spMk id="4" creationId="{DFCA5AF2-3C49-1975-33BF-2501423F210C}"/>
          </ac:spMkLst>
        </pc:spChg>
        <pc:spChg chg="mod">
          <ac:chgData name="Avalynn Dev" userId="c9530dc4a7239088" providerId="LiveId" clId="{38775F5D-EB09-4EA9-9101-D7FB51D774FB}" dt="2025-09-09T16:03:01.522" v="413" actId="20577"/>
          <ac:spMkLst>
            <pc:docMk/>
            <pc:sldMk cId="4270773401" sldId="308"/>
            <ac:spMk id="15" creationId="{5705F2D1-39BC-A85D-6E7C-C402D47BDF03}"/>
          </ac:spMkLst>
        </pc:spChg>
        <pc:picChg chg="add mod">
          <ac:chgData name="Avalynn Dev" userId="c9530dc4a7239088" providerId="LiveId" clId="{38775F5D-EB09-4EA9-9101-D7FB51D774FB}" dt="2025-09-09T17:01:10.576" v="719" actId="1076"/>
          <ac:picMkLst>
            <pc:docMk/>
            <pc:sldMk cId="4270773401" sldId="308"/>
            <ac:picMk id="3074" creationId="{4035764F-EC63-7996-F0D8-5CD4A3DE4DEC}"/>
          </ac:picMkLst>
        </pc:picChg>
      </pc:sldChg>
      <pc:sldChg chg="addSp delSp modSp add mod ord">
        <pc:chgData name="Avalynn Dev" userId="c9530dc4a7239088" providerId="LiveId" clId="{38775F5D-EB09-4EA9-9101-D7FB51D774FB}" dt="2025-09-09T17:06:39.765" v="966" actId="1076"/>
        <pc:sldMkLst>
          <pc:docMk/>
          <pc:sldMk cId="765041712" sldId="309"/>
        </pc:sldMkLst>
        <pc:spChg chg="mod">
          <ac:chgData name="Avalynn Dev" userId="c9530dc4a7239088" providerId="LiveId" clId="{38775F5D-EB09-4EA9-9101-D7FB51D774FB}" dt="2025-09-09T16:11:11.643" v="448" actId="20577"/>
          <ac:spMkLst>
            <pc:docMk/>
            <pc:sldMk cId="765041712" sldId="309"/>
            <ac:spMk id="2" creationId="{B7907246-1EB9-B89B-BF91-2DB20A95127D}"/>
          </ac:spMkLst>
        </pc:spChg>
        <pc:spChg chg="mod">
          <ac:chgData name="Avalynn Dev" userId="c9530dc4a7239088" providerId="LiveId" clId="{38775F5D-EB09-4EA9-9101-D7FB51D774FB}" dt="2025-09-09T16:11:04.020" v="446" actId="1076"/>
          <ac:spMkLst>
            <pc:docMk/>
            <pc:sldMk cId="765041712" sldId="309"/>
            <ac:spMk id="6" creationId="{9DD05635-A47B-8D15-7CC7-E699B22B04C9}"/>
          </ac:spMkLst>
        </pc:spChg>
        <pc:spChg chg="del mod">
          <ac:chgData name="Avalynn Dev" userId="c9530dc4a7239088" providerId="LiveId" clId="{38775F5D-EB09-4EA9-9101-D7FB51D774FB}" dt="2025-09-09T16:56:41.042" v="641" actId="478"/>
          <ac:spMkLst>
            <pc:docMk/>
            <pc:sldMk cId="765041712" sldId="309"/>
            <ac:spMk id="15" creationId="{BDA703D7-E1F8-DC71-05A8-123B0F9622ED}"/>
          </ac:spMkLst>
        </pc:spChg>
        <pc:picChg chg="add del mod">
          <ac:chgData name="Avalynn Dev" userId="c9530dc4a7239088" providerId="LiveId" clId="{38775F5D-EB09-4EA9-9101-D7FB51D774FB}" dt="2025-09-09T16:56:59.962" v="646" actId="21"/>
          <ac:picMkLst>
            <pc:docMk/>
            <pc:sldMk cId="765041712" sldId="309"/>
            <ac:picMk id="4" creationId="{9E2A355F-C918-F567-8EB4-659D002A86C2}"/>
          </ac:picMkLst>
        </pc:picChg>
        <pc:picChg chg="add mod">
          <ac:chgData name="Avalynn Dev" userId="c9530dc4a7239088" providerId="LiveId" clId="{38775F5D-EB09-4EA9-9101-D7FB51D774FB}" dt="2025-09-09T17:06:39.765" v="966" actId="1076"/>
          <ac:picMkLst>
            <pc:docMk/>
            <pc:sldMk cId="765041712" sldId="309"/>
            <ac:picMk id="7" creationId="{B7E2B399-2AD2-33EE-EEF9-DA1D6A6E9E91}"/>
          </ac:picMkLst>
        </pc:picChg>
        <pc:picChg chg="del">
          <ac:chgData name="Avalynn Dev" userId="c9530dc4a7239088" providerId="LiveId" clId="{38775F5D-EB09-4EA9-9101-D7FB51D774FB}" dt="2025-09-09T16:13:32.125" v="469" actId="478"/>
          <ac:picMkLst>
            <pc:docMk/>
            <pc:sldMk cId="765041712" sldId="309"/>
            <ac:picMk id="8" creationId="{16EBB785-B8F5-739A-2C3B-FB5339644597}"/>
          </ac:picMkLst>
        </pc:picChg>
        <pc:picChg chg="del">
          <ac:chgData name="Avalynn Dev" userId="c9530dc4a7239088" providerId="LiveId" clId="{38775F5D-EB09-4EA9-9101-D7FB51D774FB}" dt="2025-09-09T16:13:32.547" v="470" actId="478"/>
          <ac:picMkLst>
            <pc:docMk/>
            <pc:sldMk cId="765041712" sldId="309"/>
            <ac:picMk id="2051" creationId="{735018E4-D456-9E7E-F2C6-434C96D35DD2}"/>
          </ac:picMkLst>
        </pc:picChg>
      </pc:sldChg>
      <pc:sldChg chg="addSp delSp modSp add mod ord">
        <pc:chgData name="Avalynn Dev" userId="c9530dc4a7239088" providerId="LiveId" clId="{38775F5D-EB09-4EA9-9101-D7FB51D774FB}" dt="2025-09-09T17:02:28.620" v="763" actId="1076"/>
        <pc:sldMkLst>
          <pc:docMk/>
          <pc:sldMk cId="1464705085" sldId="310"/>
        </pc:sldMkLst>
        <pc:spChg chg="add">
          <ac:chgData name="Avalynn Dev" userId="c9530dc4a7239088" providerId="LiveId" clId="{38775F5D-EB09-4EA9-9101-D7FB51D774FB}" dt="2025-09-09T16:12:00.507" v="452"/>
          <ac:spMkLst>
            <pc:docMk/>
            <pc:sldMk cId="1464705085" sldId="310"/>
            <ac:spMk id="2" creationId="{8EB7F23A-4C88-7708-6C77-50C6D3EF42F3}"/>
          </ac:spMkLst>
        </pc:spChg>
        <pc:spChg chg="mod">
          <ac:chgData name="Avalynn Dev" userId="c9530dc4a7239088" providerId="LiveId" clId="{38775F5D-EB09-4EA9-9101-D7FB51D774FB}" dt="2025-09-09T16:12:48.879" v="468" actId="1076"/>
          <ac:spMkLst>
            <pc:docMk/>
            <pc:sldMk cId="1464705085" sldId="310"/>
            <ac:spMk id="3" creationId="{24AD253E-2BD1-B5D4-6124-7E61F34CAAA3}"/>
          </ac:spMkLst>
        </pc:spChg>
        <pc:spChg chg="add mod">
          <ac:chgData name="Avalynn Dev" userId="c9530dc4a7239088" providerId="LiveId" clId="{38775F5D-EB09-4EA9-9101-D7FB51D774FB}" dt="2025-09-09T17:02:28.620" v="763" actId="1076"/>
          <ac:spMkLst>
            <pc:docMk/>
            <pc:sldMk cId="1464705085" sldId="310"/>
            <ac:spMk id="5" creationId="{48FD147A-F1C3-1007-5CCD-562758EE4952}"/>
          </ac:spMkLst>
        </pc:spChg>
        <pc:spChg chg="del mod">
          <ac:chgData name="Avalynn Dev" userId="c9530dc4a7239088" providerId="LiveId" clId="{38775F5D-EB09-4EA9-9101-D7FB51D774FB}" dt="2025-09-09T17:01:38.202" v="720" actId="478"/>
          <ac:spMkLst>
            <pc:docMk/>
            <pc:sldMk cId="1464705085" sldId="310"/>
            <ac:spMk id="6" creationId="{B59C1447-C514-DE35-3C0A-8C23CBE60F5C}"/>
          </ac:spMkLst>
        </pc:spChg>
        <pc:spChg chg="mod">
          <ac:chgData name="Avalynn Dev" userId="c9530dc4a7239088" providerId="LiveId" clId="{38775F5D-EB09-4EA9-9101-D7FB51D774FB}" dt="2025-09-09T16:12:46.420" v="467" actId="14100"/>
          <ac:spMkLst>
            <pc:docMk/>
            <pc:sldMk cId="1464705085" sldId="310"/>
            <ac:spMk id="10" creationId="{F51A9F55-61D7-7A2C-3B0D-C0459AE59203}"/>
          </ac:spMkLst>
        </pc:spChg>
        <pc:picChg chg="add mod">
          <ac:chgData name="Avalynn Dev" userId="c9530dc4a7239088" providerId="LiveId" clId="{38775F5D-EB09-4EA9-9101-D7FB51D774FB}" dt="2025-09-09T17:01:50.538" v="726" actId="1076"/>
          <ac:picMkLst>
            <pc:docMk/>
            <pc:sldMk cId="1464705085" sldId="310"/>
            <ac:picMk id="4" creationId="{CF5ACCD4-541C-5202-80A6-C1A325180339}"/>
          </ac:picMkLst>
        </pc:picChg>
        <pc:picChg chg="del">
          <ac:chgData name="Avalynn Dev" userId="c9530dc4a7239088" providerId="LiveId" clId="{38775F5D-EB09-4EA9-9101-D7FB51D774FB}" dt="2025-09-09T16:12:30.267" v="462" actId="478"/>
          <ac:picMkLst>
            <pc:docMk/>
            <pc:sldMk cId="1464705085" sldId="310"/>
            <ac:picMk id="3074" creationId="{F21AD4C8-7119-EE4A-9AFF-0E7858286D49}"/>
          </ac:picMkLst>
        </pc:picChg>
        <pc:cxnChg chg="add del mod">
          <ac:chgData name="Avalynn Dev" userId="c9530dc4a7239088" providerId="LiveId" clId="{38775F5D-EB09-4EA9-9101-D7FB51D774FB}" dt="2025-09-09T17:02:12.826" v="754" actId="478"/>
          <ac:cxnSpMkLst>
            <pc:docMk/>
            <pc:sldMk cId="1464705085" sldId="310"/>
            <ac:cxnSpMk id="7" creationId="{B4D1A59C-DC7E-5104-7187-A9A5209162EA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65DC31D-6BBA-1E40-9A7E-1FE0A421F3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09E10C-1649-9148-9887-C4B5DF38CE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65657-3F36-724B-A332-D448C4527D30}" type="datetimeFigureOut">
              <a:t>9/9/2025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09E7DC-2FE3-FA48-929A-C3D3179E1E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40692-4B9B-A444-A85B-911AF05DE3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0D8CC-6079-CB40-AF25-90B118481BE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6163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svg>
</file>

<file path=ppt/media/image20.png>
</file>

<file path=ppt/media/image21.jpeg>
</file>

<file path=ppt/media/image22.jpeg>
</file>

<file path=ppt/media/image23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0ADDF-D82C-4780-9143-87E5F529D8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8648" y="813816"/>
            <a:ext cx="6400800" cy="640080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2B550A-AB53-4D15-A89E-6EEBB5151B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41448" y="1655064"/>
            <a:ext cx="7315200" cy="1143000"/>
          </a:xfrm>
        </p:spPr>
        <p:txBody>
          <a:bodyPr/>
          <a:lstStyle>
            <a:lvl1pPr algn="ctr">
              <a:defRPr sz="8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CDE1EB1-91FE-4CB8-81BD-5BBBFC22C67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98648" y="3027707"/>
            <a:ext cx="6858000" cy="640080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1860281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E11DAB-71A2-44C9-B830-25E19DC583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1"/>
            <a:ext cx="6400800" cy="6858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F9B5FD0-EA88-4EA1-89FF-A0346C36D9C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4400" y="2203704"/>
            <a:ext cx="6400800" cy="420624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7116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EE24C-B229-452F-B387-BA3429761C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9119" y="946653"/>
            <a:ext cx="6857999" cy="653547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FCEFA7B-7934-4EAA-8C20-7D9B03B9E5A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9120" y="1981933"/>
            <a:ext cx="6858000" cy="423367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930501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3E35BBCA-FB90-42AF-995A-AA6CE87BD6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13643"/>
          <a:stretch>
            <a:fillRect/>
          </a:stretch>
        </p:blipFill>
        <p:spPr>
          <a:xfrm>
            <a:off x="914400" y="466647"/>
            <a:ext cx="10563726" cy="6391353"/>
          </a:xfrm>
          <a:custGeom>
            <a:avLst/>
            <a:gdLst>
              <a:gd name="connsiteX0" fmla="*/ 0 w 10563726"/>
              <a:gd name="connsiteY0" fmla="*/ 0 h 6391353"/>
              <a:gd name="connsiteX1" fmla="*/ 10563726 w 10563726"/>
              <a:gd name="connsiteY1" fmla="*/ 0 h 6391353"/>
              <a:gd name="connsiteX2" fmla="*/ 10563726 w 10563726"/>
              <a:gd name="connsiteY2" fmla="*/ 6391353 h 6391353"/>
              <a:gd name="connsiteX3" fmla="*/ 0 w 10563726"/>
              <a:gd name="connsiteY3" fmla="*/ 6391353 h 6391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63726" h="6391353">
                <a:moveTo>
                  <a:pt x="0" y="0"/>
                </a:moveTo>
                <a:lnTo>
                  <a:pt x="10563726" y="0"/>
                </a:lnTo>
                <a:lnTo>
                  <a:pt x="10563726" y="6391353"/>
                </a:lnTo>
                <a:lnTo>
                  <a:pt x="0" y="639135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F399BE-6A96-4D58-AF62-861F9AE20C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31718" y="1460692"/>
            <a:ext cx="7772402" cy="6858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AE12991-70DA-442D-98F3-67391464635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31720" y="2724912"/>
            <a:ext cx="7772401" cy="36576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F778D16-894A-4379-8B5B-DC24234515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3021930" y="2240374"/>
            <a:ext cx="6148139" cy="19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29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5106A418-68CC-4D3D-9032-696498842F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1"/>
            <a:ext cx="6400800" cy="6858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E93C440-01C8-4E08-A98E-D76F10D08BF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1913064"/>
            <a:ext cx="6858001" cy="427939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560476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7AA20A23-A33B-4A1B-9162-707282E535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15602"/>
          <a:stretch>
            <a:fillRect/>
          </a:stretch>
        </p:blipFill>
        <p:spPr>
          <a:xfrm>
            <a:off x="1066800" y="523183"/>
            <a:ext cx="10058400" cy="6334817"/>
          </a:xfrm>
          <a:custGeom>
            <a:avLst/>
            <a:gdLst>
              <a:gd name="connsiteX0" fmla="*/ 0 w 10058400"/>
              <a:gd name="connsiteY0" fmla="*/ 0 h 6334817"/>
              <a:gd name="connsiteX1" fmla="*/ 10058400 w 10058400"/>
              <a:gd name="connsiteY1" fmla="*/ 0 h 6334817"/>
              <a:gd name="connsiteX2" fmla="*/ 10058400 w 10058400"/>
              <a:gd name="connsiteY2" fmla="*/ 6334817 h 6334817"/>
              <a:gd name="connsiteX3" fmla="*/ 0 w 10058400"/>
              <a:gd name="connsiteY3" fmla="*/ 6334817 h 6334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58400" h="6334817">
                <a:moveTo>
                  <a:pt x="0" y="0"/>
                </a:moveTo>
                <a:lnTo>
                  <a:pt x="10058400" y="0"/>
                </a:lnTo>
                <a:lnTo>
                  <a:pt x="10058400" y="6334817"/>
                </a:lnTo>
                <a:lnTo>
                  <a:pt x="0" y="6334817"/>
                </a:lnTo>
                <a:close/>
              </a:path>
            </a:pathLst>
          </a:cu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136F446-5EA3-48C4-AA8D-AB9850B03B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31718" y="1460692"/>
            <a:ext cx="7772402" cy="68580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B70600-CFB5-4805-BC68-5AE22166B5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31720" y="2951305"/>
            <a:ext cx="7772400" cy="3456432"/>
          </a:xfrm>
        </p:spPr>
        <p:txBody>
          <a:bodyPr/>
          <a:lstStyle>
            <a:lvl1pPr algn="l"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9C8060D-32CA-4A3C-9EAF-A2D3801AB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3021930" y="2240374"/>
            <a:ext cx="6148139" cy="19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22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CC92641-A8C8-41F9-8E1C-7C929693C6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9119" y="946653"/>
            <a:ext cx="6857999" cy="653547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7CC55B6-E9DA-4B68-A0D8-957F46B465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9120" y="2062956"/>
            <a:ext cx="6858000" cy="423367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630451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C6103AFC-AC4C-4756-AEEE-B0D669AC8C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44880"/>
          <a:stretch>
            <a:fillRect/>
          </a:stretch>
        </p:blipFill>
        <p:spPr>
          <a:xfrm>
            <a:off x="878302" y="469222"/>
            <a:ext cx="10424160" cy="6388778"/>
          </a:xfrm>
          <a:custGeom>
            <a:avLst/>
            <a:gdLst>
              <a:gd name="connsiteX0" fmla="*/ 0 w 10424160"/>
              <a:gd name="connsiteY0" fmla="*/ 0 h 6388778"/>
              <a:gd name="connsiteX1" fmla="*/ 10424160 w 10424160"/>
              <a:gd name="connsiteY1" fmla="*/ 0 h 6388778"/>
              <a:gd name="connsiteX2" fmla="*/ 10424160 w 10424160"/>
              <a:gd name="connsiteY2" fmla="*/ 6388778 h 6388778"/>
              <a:gd name="connsiteX3" fmla="*/ 0 w 10424160"/>
              <a:gd name="connsiteY3" fmla="*/ 6388778 h 6388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4160" h="6388778">
                <a:moveTo>
                  <a:pt x="0" y="0"/>
                </a:moveTo>
                <a:lnTo>
                  <a:pt x="10424160" y="0"/>
                </a:lnTo>
                <a:lnTo>
                  <a:pt x="10424160" y="6388778"/>
                </a:lnTo>
                <a:lnTo>
                  <a:pt x="0" y="6388778"/>
                </a:lnTo>
                <a:close/>
              </a:path>
            </a:pathLst>
          </a:cu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4604EF9-570E-48F5-BA06-DEB9EB7F7D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7599" y="1460692"/>
            <a:ext cx="6857999" cy="6858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0B30880-FB83-4FD8-B7A4-675D68A479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600" y="2438570"/>
            <a:ext cx="6858000" cy="395020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838183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9775E2-26ED-4CEF-94F6-7C85D113D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46653"/>
            <a:ext cx="100584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32AB5-76E2-49F4-96EE-B419AF1F0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2294859"/>
            <a:ext cx="10058400" cy="3720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7" r:id="rId3"/>
    <p:sldLayoutId id="2147483662" r:id="rId4"/>
    <p:sldLayoutId id="2147483663" r:id="rId5"/>
    <p:sldLayoutId id="2147483664" r:id="rId6"/>
    <p:sldLayoutId id="2147483665" r:id="rId7"/>
    <p:sldLayoutId id="214748366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6" userDrawn="1">
          <p15:clr>
            <a:srgbClr val="F26B43"/>
          </p15:clr>
        </p15:guide>
        <p15:guide id="2" pos="576" userDrawn="1">
          <p15:clr>
            <a:srgbClr val="F26B43"/>
          </p15:clr>
        </p15:guide>
        <p15:guide id="3" pos="7104" userDrawn="1">
          <p15:clr>
            <a:srgbClr val="F26B43"/>
          </p15:clr>
        </p15:guide>
        <p15:guide id="4" orient="horz" pos="3744" userDrawn="1">
          <p15:clr>
            <a:srgbClr val="F26B43"/>
          </p15:clr>
        </p15:guide>
        <p15:guide id="5" pos="2760" userDrawn="1">
          <p15:clr>
            <a:srgbClr val="F26B43"/>
          </p15:clr>
        </p15:guide>
        <p15:guide id="6" pos="4944" userDrawn="1">
          <p15:clr>
            <a:srgbClr val="F26B43"/>
          </p15:clr>
        </p15:guide>
        <p15:guide id="7" orient="horz" pos="40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E512D6-1B42-4E1C-AEE3-478A340AC1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13041" y="1209387"/>
            <a:ext cx="8965918" cy="213188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Corporate</a:t>
            </a:r>
          </a:p>
          <a:p>
            <a:r>
              <a:rPr lang="en-US" dirty="0"/>
              <a:t>Organizations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F43BB89F-E4E5-2D5F-9827-03599A7D42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82150" y="6562725"/>
            <a:ext cx="2609849" cy="274933"/>
          </a:xfrm>
        </p:spPr>
        <p:txBody>
          <a:bodyPr>
            <a:normAutofit fontScale="92500"/>
          </a:bodyPr>
          <a:lstStyle/>
          <a:p>
            <a:r>
              <a:rPr lang="en-US" sz="1000" dirty="0">
                <a:latin typeface="+mn-lt"/>
              </a:rPr>
              <a:t>By Nanda Kaushal, Yuvan, Aditya, Abhiram, Rahul</a:t>
            </a:r>
          </a:p>
        </p:txBody>
      </p:sp>
      <p:pic>
        <p:nvPicPr>
          <p:cNvPr id="1028" name="Picture 4" descr="Download The Boss Baby In A Suitcase Wallpaper | Wallpapers.com">
            <a:extLst>
              <a:ext uri="{FF2B5EF4-FFF2-40B4-BE49-F238E27FC236}">
                <a16:creationId xmlns:a16="http://schemas.microsoft.com/office/drawing/2014/main" id="{F9BE7880-ECEC-4084-49E0-88C0D74D6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52" b="90000" l="10000" r="90000">
                        <a14:foregroundMark x1="30000" y1="89907" x2="43750" y2="88981"/>
                        <a14:foregroundMark x1="43750" y1="88981" x2="75885" y2="89722"/>
                        <a14:foregroundMark x1="50573" y1="6852" x2="54948" y2="7963"/>
                        <a14:foregroundMark x1="44792" y1="55741" x2="52552" y2="65463"/>
                        <a14:foregroundMark x1="52552" y1="65463" x2="50417" y2="57778"/>
                        <a14:foregroundMark x1="50417" y1="57778" x2="53906" y2="68056"/>
                        <a14:foregroundMark x1="53906" y1="68056" x2="48229" y2="63241"/>
                        <a14:foregroundMark x1="48229" y1="63241" x2="57031" y2="76389"/>
                        <a14:foregroundMark x1="57031" y1="76389" x2="58542" y2="67963"/>
                        <a14:foregroundMark x1="59219" y1="64444" x2="56198" y2="45833"/>
                        <a14:foregroundMark x1="36979" y1="18611" x2="39323" y2="18889"/>
                        <a14:foregroundMark x1="26406" y1="19074" x2="30885" y2="19167"/>
                        <a14:foregroundMark x1="30885" y1="19167" x2="34167" y2="190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275" y="3341271"/>
            <a:ext cx="4743450" cy="2668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in by Raylanna Nittyele on MINIONS in 2025 | Minion suit, Minions 4, Minion  classroom">
            <a:extLst>
              <a:ext uri="{FF2B5EF4-FFF2-40B4-BE49-F238E27FC236}">
                <a16:creationId xmlns:a16="http://schemas.microsoft.com/office/drawing/2014/main" id="{2638A457-5C1F-EC58-F668-8B91E1E9B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8" b="94275" l="9839" r="93739">
                        <a14:foregroundMark x1="90161" y1="61389" x2="93739" y2="66626"/>
                        <a14:foregroundMark x1="58140" y1="94275" x2="48301" y2="93666"/>
                        <a14:foregroundMark x1="19141" y1="26431" x2="11449" y2="33374"/>
                        <a14:foregroundMark x1="11449" y1="33374" x2="10018" y2="41413"/>
                        <a14:foregroundMark x1="71199" y1="30085" x2="85510" y2="33496"/>
                        <a14:foregroundMark x1="85510" y1="33496" x2="87835" y2="349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2413" y="4672300"/>
            <a:ext cx="1329322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7550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1C24C-FB7E-C11A-6103-D39FF9899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CA5AF2-3C49-1975-33BF-2501423F2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19F44C0F-5658-E9D9-FD50-E8BAD98D2628}"/>
              </a:ext>
            </a:extLst>
          </p:cNvPr>
          <p:cNvSpPr txBox="1">
            <a:spLocks/>
          </p:cNvSpPr>
          <p:nvPr/>
        </p:nvSpPr>
        <p:spPr>
          <a:xfrm>
            <a:off x="2484120" y="3103704"/>
            <a:ext cx="3319780" cy="4313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705F2D1-39BC-A85D-6E7C-C402D47BDF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31720" y="2724912"/>
            <a:ext cx="7772401" cy="3657600"/>
          </a:xfrm>
        </p:spPr>
        <p:txBody>
          <a:bodyPr/>
          <a:lstStyle/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Expensive &amp; complex legal setup.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Strict government rules → slower operations.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Financial disclosure → secrecy difficult.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Bureaucratic structure → slower decision-making.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Not as flexible as small businesses.</a:t>
            </a:r>
          </a:p>
        </p:txBody>
      </p:sp>
      <p:pic>
        <p:nvPicPr>
          <p:cNvPr id="3074" name="Picture 2" descr="Sad Emoji GIFs | Tenor">
            <a:extLst>
              <a:ext uri="{FF2B5EF4-FFF2-40B4-BE49-F238E27FC236}">
                <a16:creationId xmlns:a16="http://schemas.microsoft.com/office/drawing/2014/main" id="{4035764F-EC63-7996-F0D8-5CD4A3DE4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780" b="89831" l="7631" r="91968">
                        <a14:foregroundMark x1="40361" y1="8232" x2="50000" y2="8959"/>
                        <a14:foregroundMark x1="85542" y1="69249" x2="91968" y2="87167"/>
                        <a14:foregroundMark x1="14056" y1="68765" x2="10040" y2="84504"/>
                        <a14:foregroundMark x1="7631" y1="81840" x2="8032" y2="84262"/>
                        <a14:foregroundMark x1="43775" y1="6780" x2="53012" y2="77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3775" y="3981889"/>
            <a:ext cx="3082925" cy="255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773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83728C-88EB-161E-1629-AC7032C51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106C1F-ABF3-DB12-CAD4-FD13EFF71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3838" y="875458"/>
            <a:ext cx="6857999" cy="653547"/>
          </a:xfrm>
        </p:spPr>
        <p:txBody>
          <a:bodyPr/>
          <a:lstStyle/>
          <a:p>
            <a:r>
              <a:rPr lang="en-US" dirty="0"/>
              <a:t>Famous Corporates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B2C70-A105-A298-E7BB-86108570C1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13839" y="1899163"/>
            <a:ext cx="6858000" cy="4233672"/>
          </a:xfrm>
        </p:spPr>
        <p:txBody>
          <a:bodyPr>
            <a:normAutofit/>
          </a:bodyPr>
          <a:lstStyle/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India: Tata Group, Reliance, Infosys, Adani.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Global: Apple, Microsoft, Google, Toyota.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Influence millions of people worldwide.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Leaders in technology, energy, manufacturing &amp; services.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Show corporates’ power to grow across borders.</a:t>
            </a:r>
          </a:p>
        </p:txBody>
      </p:sp>
      <p:pic>
        <p:nvPicPr>
          <p:cNvPr id="5" name="Picture 4" descr="A person with his arms crossed&#10;&#10;AI-generated content may be incorrect.">
            <a:extLst>
              <a:ext uri="{FF2B5EF4-FFF2-40B4-BE49-F238E27FC236}">
                <a16:creationId xmlns:a16="http://schemas.microsoft.com/office/drawing/2014/main" id="{E0A5A52F-3816-0DFD-5E14-81DDBBDFF3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370" r="1151" b="24426"/>
          <a:stretch>
            <a:fillRect/>
          </a:stretch>
        </p:blipFill>
        <p:spPr>
          <a:xfrm>
            <a:off x="120163" y="152400"/>
            <a:ext cx="4793176" cy="6311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7962DA-BBDF-1ECE-88D8-0CE5DDE5B7A9}"/>
              </a:ext>
            </a:extLst>
          </p:cNvPr>
          <p:cNvSpPr txBox="1"/>
          <p:nvPr/>
        </p:nvSpPr>
        <p:spPr>
          <a:xfrm>
            <a:off x="2828581" y="675403"/>
            <a:ext cx="161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popular </a:t>
            </a: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3CCC1AE4-A689-4808-F80D-75D851743B54}"/>
              </a:ext>
            </a:extLst>
          </p:cNvPr>
          <p:cNvCxnSpPr>
            <a:cxnSpLocks/>
            <a:stCxn id="8" idx="1"/>
          </p:cNvCxnSpPr>
          <p:nvPr/>
        </p:nvCxnSpPr>
        <p:spPr>
          <a:xfrm rot="10800000" flipV="1">
            <a:off x="2356723" y="875458"/>
            <a:ext cx="471858" cy="1133000"/>
          </a:xfrm>
          <a:prstGeom prst="curved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77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CFED7-ED41-F14B-D7B0-6A5271517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07246-1EB9-B89B-BF91-2DB20A951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1"/>
            <a:ext cx="9855200" cy="685800"/>
          </a:xfrm>
        </p:spPr>
        <p:txBody>
          <a:bodyPr/>
          <a:lstStyle/>
          <a:p>
            <a:r>
              <a:rPr lang="en-US" dirty="0"/>
              <a:t>Structure of a Corporate</a:t>
            </a:r>
            <a:br>
              <a:rPr lang="en-US" dirty="0"/>
            </a:br>
            <a:r>
              <a:rPr lang="en-US" dirty="0"/>
              <a:t>Organization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DD05635-A47B-8D15-7CC7-E699B22B04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4400" y="2330452"/>
            <a:ext cx="6400800" cy="4206240"/>
          </a:xfrm>
        </p:spPr>
        <p:txBody>
          <a:bodyPr/>
          <a:lstStyle/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Shareholders at the top → elect Board of Directors.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Board sets policies &amp; appoints CEO.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CEO manages managers; managers direct employees.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Clear division of responsibilities → professional management.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Hierarchy can slow down decisions.</a:t>
            </a:r>
          </a:p>
        </p:txBody>
      </p:sp>
      <p:pic>
        <p:nvPicPr>
          <p:cNvPr id="7" name="Picture 6" descr="A person taking a selfie&#10;&#10;AI-generated content may be incorrect.">
            <a:extLst>
              <a:ext uri="{FF2B5EF4-FFF2-40B4-BE49-F238E27FC236}">
                <a16:creationId xmlns:a16="http://schemas.microsoft.com/office/drawing/2014/main" id="{B7E2B399-2AD2-33EE-EEF9-DA1D6A6E9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5403" y="2476500"/>
            <a:ext cx="4480497" cy="3362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041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CC79F-458C-3573-E024-B4E19A63E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51A9F55-61D7-7A2C-3B0D-C0459AE59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0" y="1063503"/>
            <a:ext cx="7310711" cy="653547"/>
          </a:xfrm>
        </p:spPr>
        <p:txBody>
          <a:bodyPr>
            <a:normAutofit fontScale="90000"/>
          </a:bodyPr>
          <a:lstStyle/>
          <a:p>
            <a:r>
              <a:rPr lang="en-US" dirty="0"/>
              <a:t>Corporate Social Responsibility (CSR)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D253E-2BD1-B5D4-6124-7E61F34CAA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71355" y="2344584"/>
            <a:ext cx="6858000" cy="4233672"/>
          </a:xfrm>
        </p:spPr>
        <p:txBody>
          <a:bodyPr/>
          <a:lstStyle/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Companies must spend 2% of net profits on CSR in India.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Funds go to schools, hospitals, environment, rural development.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Example: Tata Trusts &amp; Reliance Foundation.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Shows corporates balance profit with social good.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CSR improves community &amp; company image.</a:t>
            </a:r>
          </a:p>
        </p:txBody>
      </p:sp>
      <p:pic>
        <p:nvPicPr>
          <p:cNvPr id="4" name="Picture 3" descr="A person taking a selfie with heart shaped sunglasses&#10;&#10;AI-generated content may be incorrect.">
            <a:extLst>
              <a:ext uri="{FF2B5EF4-FFF2-40B4-BE49-F238E27FC236}">
                <a16:creationId xmlns:a16="http://schemas.microsoft.com/office/drawing/2014/main" id="{CF5ACCD4-541C-5202-80A6-C1A325180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89" y="304800"/>
            <a:ext cx="3371850" cy="599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FD147A-F1C3-1007-5CCD-562758EE4952}"/>
              </a:ext>
            </a:extLst>
          </p:cNvPr>
          <p:cNvSpPr txBox="1"/>
          <p:nvPr/>
        </p:nvSpPr>
        <p:spPr>
          <a:xfrm>
            <a:off x="1338869" y="1578550"/>
            <a:ext cx="19339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why is this even here </a:t>
            </a:r>
          </a:p>
        </p:txBody>
      </p:sp>
    </p:spTree>
    <p:extLst>
      <p:ext uri="{BB962C8B-B14F-4D97-AF65-F5344CB8AC3E}">
        <p14:creationId xmlns:p14="http://schemas.microsoft.com/office/powerpoint/2010/main" val="1464705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089901-0028-451D-BEFF-E66F1CA09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379B97-A3DA-7541-9D49-39EC686F9E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Backbone of modern economies → jobs, wealth, innovation.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Deliver products &amp; services globally.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act responsibly → profit + ethics = sustainable growth.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Corporates shape society &amp; economy.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Future: balance between profit-making and social responsibility.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E27717-048B-6E5E-6874-58A84AC64D1F}"/>
              </a:ext>
            </a:extLst>
          </p:cNvPr>
          <p:cNvSpPr txBox="1"/>
          <p:nvPr/>
        </p:nvSpPr>
        <p:spPr>
          <a:xfrm rot="5400000">
            <a:off x="787400" y="4949387"/>
            <a:ext cx="3860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atleast focus on the last slide :D</a:t>
            </a:r>
          </a:p>
        </p:txBody>
      </p:sp>
    </p:spTree>
    <p:extLst>
      <p:ext uri="{BB962C8B-B14F-4D97-AF65-F5344CB8AC3E}">
        <p14:creationId xmlns:p14="http://schemas.microsoft.com/office/powerpoint/2010/main" val="3669335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96520-2640-4559-BAB1-ADE3A7386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D39638-AED5-4483-9DDA-49E033B811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4400" y="1949061"/>
            <a:ext cx="6400800" cy="4206240"/>
          </a:xfrm>
        </p:spPr>
        <p:txBody>
          <a:bodyPr/>
          <a:lstStyle/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Business created under the law with its own legal identity.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Separate from owners; company = “legal person.”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Can own property, sign contracts, sue &amp; be sued.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Owned by shareholders but managed by a Board of Directors.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Allows continuity beyond individual owners.</a:t>
            </a:r>
          </a:p>
        </p:txBody>
      </p:sp>
      <p:pic>
        <p:nvPicPr>
          <p:cNvPr id="2051" name="Picture 3">
            <a:extLst>
              <a:ext uri="{FF2B5EF4-FFF2-40B4-BE49-F238E27FC236}">
                <a16:creationId xmlns:a16="http://schemas.microsoft.com/office/drawing/2014/main" id="{8C2C2AFD-245C-753D-D192-FC8D1A728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2086" y="184150"/>
            <a:ext cx="3157538" cy="561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suit with a white shirt&#10;&#10;AI-generated content may be incorrect.">
            <a:extLst>
              <a:ext uri="{FF2B5EF4-FFF2-40B4-BE49-F238E27FC236}">
                <a16:creationId xmlns:a16="http://schemas.microsoft.com/office/drawing/2014/main" id="{8D0A4115-AE55-7D97-FEAF-1BF1199E79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5690" l="2750" r="95500">
                        <a14:foregroundMark x1="29500" y1="91034" x2="87750" y2="95862"/>
                        <a14:foregroundMark x1="24000" y1="67931" x2="34000" y2="82414"/>
                        <a14:foregroundMark x1="34000" y1="82414" x2="47250" y2="79310"/>
                        <a14:foregroundMark x1="47250" y1="79310" x2="46500" y2="77241"/>
                        <a14:foregroundMark x1="71750" y1="57414" x2="81500" y2="67931"/>
                        <a14:foregroundMark x1="81500" y1="67931" x2="82500" y2="86552"/>
                        <a14:foregroundMark x1="86750" y1="65345" x2="95500" y2="95172"/>
                        <a14:foregroundMark x1="27250" y1="59310" x2="14500" y2="64483"/>
                        <a14:foregroundMark x1="14500" y1="64483" x2="13500" y2="80690"/>
                        <a14:foregroundMark x1="13500" y1="80690" x2="6750" y2="89138"/>
                        <a14:foregroundMark x1="6750" y1="89138" x2="21250" y2="95345"/>
                        <a14:foregroundMark x1="21250" y1="95345" x2="21250" y2="95345"/>
                        <a14:foregroundMark x1="32250" y1="55172" x2="22000" y2="56724"/>
                        <a14:foregroundMark x1="22000" y1="56724" x2="11750" y2="62069"/>
                        <a14:foregroundMark x1="11750" y1="62069" x2="2500" y2="82069"/>
                        <a14:foregroundMark x1="2500" y1="82069" x2="2750" y2="91207"/>
                        <a14:foregroundMark x1="2750" y1="91207" x2="4250" y2="94138"/>
                      </a14:backgroundRemoval>
                    </a14:imgEffect>
                  </a14:imgLayer>
                </a14:imgProps>
              </a:ext>
            </a:extLst>
          </a:blip>
          <a:srcRect l="13214" r="13214" b="2244"/>
          <a:stretch>
            <a:fillRect/>
          </a:stretch>
        </p:blipFill>
        <p:spPr>
          <a:xfrm>
            <a:off x="8502086" y="387350"/>
            <a:ext cx="3157538" cy="6083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924A0E-4B49-91C2-0981-9F2F5BF87F5F}"/>
              </a:ext>
            </a:extLst>
          </p:cNvPr>
          <p:cNvSpPr txBox="1"/>
          <p:nvPr/>
        </p:nvSpPr>
        <p:spPr>
          <a:xfrm>
            <a:off x="8864600" y="5597495"/>
            <a:ext cx="187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stakeholder</a:t>
            </a:r>
          </a:p>
        </p:txBody>
      </p:sp>
      <p:cxnSp>
        <p:nvCxnSpPr>
          <p:cNvPr id="4" name="Connector: Curved 3">
            <a:extLst>
              <a:ext uri="{FF2B5EF4-FFF2-40B4-BE49-F238E27FC236}">
                <a16:creationId xmlns:a16="http://schemas.microsoft.com/office/drawing/2014/main" id="{48834988-0114-E997-56A0-C143A4ED01D4}"/>
              </a:ext>
            </a:extLst>
          </p:cNvPr>
          <p:cNvCxnSpPr>
            <a:cxnSpLocks/>
            <a:stCxn id="3" idx="3"/>
          </p:cNvCxnSpPr>
          <p:nvPr/>
        </p:nvCxnSpPr>
        <p:spPr>
          <a:xfrm flipH="1" flipV="1">
            <a:off x="10642600" y="4800600"/>
            <a:ext cx="101600" cy="996950"/>
          </a:xfrm>
          <a:prstGeom prst="curvedConnector4">
            <a:avLst>
              <a:gd name="adj1" fmla="val -225000"/>
              <a:gd name="adj2" fmla="val 60033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952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61755D0-5562-4A11-BF40-227C0B57E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812" y="943785"/>
            <a:ext cx="6857999" cy="653547"/>
          </a:xfrm>
        </p:spPr>
        <p:txBody>
          <a:bodyPr/>
          <a:lstStyle/>
          <a:p>
            <a:r>
              <a:rPr lang="en-US" dirty="0"/>
              <a:t>Key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550585-CA92-EB41-9898-BB8983638AD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51813" y="1932766"/>
            <a:ext cx="6858000" cy="4233672"/>
          </a:xfrm>
        </p:spPr>
        <p:txBody>
          <a:bodyPr/>
          <a:lstStyle/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Separate legal entity → owners ≠ company.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Limited liability → owners’ personal property safe.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Perpetual succession → company exists forever.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Shares are transferable → ownership can change easily. </a:t>
            </a:r>
          </a:p>
        </p:txBody>
      </p:sp>
      <p:pic>
        <p:nvPicPr>
          <p:cNvPr id="4" name="Picture 3" descr="A child holding a phone&#10;&#10;AI-generated content may be incorrect.">
            <a:extLst>
              <a:ext uri="{FF2B5EF4-FFF2-40B4-BE49-F238E27FC236}">
                <a16:creationId xmlns:a16="http://schemas.microsoft.com/office/drawing/2014/main" id="{A8DBDBBA-BFEE-4513-74A1-257686D31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54" y="254000"/>
            <a:ext cx="5095846" cy="63661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D64946-4C60-CBEB-A4BE-173E0C0B34FB}"/>
              </a:ext>
            </a:extLst>
          </p:cNvPr>
          <p:cNvSpPr txBox="1"/>
          <p:nvPr/>
        </p:nvSpPr>
        <p:spPr>
          <a:xfrm>
            <a:off x="571500" y="503363"/>
            <a:ext cx="187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key to success</a:t>
            </a: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2EA3F78F-B03E-A302-5C98-AD13DB83E9F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451100" y="703418"/>
            <a:ext cx="622300" cy="893914"/>
          </a:xfrm>
          <a:prstGeom prst="curved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4736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D4A52C-1616-4DE9-8F38-FB14C8732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Corporates Matter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163D03-0474-4A43-A81C-E7FC3027F2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4400" y="1913294"/>
            <a:ext cx="6400800" cy="4206240"/>
          </a:xfrm>
        </p:spPr>
        <p:txBody>
          <a:bodyPr/>
          <a:lstStyle/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Enable large-scale business growth &amp; innovation.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Can raise huge funds for tech, factories, and R&amp;D.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Professional managers run operations efficiently.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Major contributors to the economy &amp; job creation.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Powerful engines for national and global growth.</a:t>
            </a:r>
          </a:p>
        </p:txBody>
      </p:sp>
      <p:pic>
        <p:nvPicPr>
          <p:cNvPr id="8" name="Picture 7" descr="A person holding a banana&#10;&#10;AI-generated content may be incorrect.">
            <a:extLst>
              <a:ext uri="{FF2B5EF4-FFF2-40B4-BE49-F238E27FC236}">
                <a16:creationId xmlns:a16="http://schemas.microsoft.com/office/drawing/2014/main" id="{4BDB397C-9F8A-C807-E108-F2EC238F1D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4078"/>
          <a:stretch>
            <a:fillRect/>
          </a:stretch>
        </p:blipFill>
        <p:spPr>
          <a:xfrm>
            <a:off x="7772553" y="0"/>
            <a:ext cx="4419447" cy="6858000"/>
          </a:xfrm>
          <a:prstGeom prst="rect">
            <a:avLst/>
          </a:prstGeom>
        </p:spPr>
      </p:pic>
      <p:pic>
        <p:nvPicPr>
          <p:cNvPr id="1032" name="Picture 8" descr="620+ Headless Suit Stock Photos, Pictures &amp; Royalty-Free Images - iStock">
            <a:extLst>
              <a:ext uri="{FF2B5EF4-FFF2-40B4-BE49-F238E27FC236}">
                <a16:creationId xmlns:a16="http://schemas.microsoft.com/office/drawing/2014/main" id="{3EEACC96-69F8-BE4B-8421-FE6C29AE4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170" b="95098" l="9905" r="93143">
                        <a14:foregroundMark x1="43048" y1="8333" x2="54286" y2="9804"/>
                        <a14:foregroundMark x1="90476" y1="59967" x2="93143" y2="66993"/>
                        <a14:foregroundMark x1="30476" y1="94444" x2="76190" y2="950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9553" y="2959100"/>
            <a:ext cx="4419447" cy="5151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24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A2FFE3-A7C7-9249-96D4-8D9AC15E01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Private Companies → small, controlled ownership.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Public Companies → open to investors, raise large capital.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Government Companies → majority state-owned, provide services. </a:t>
            </a:r>
          </a:p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Multinational Corporations (MNCs) → operate worldwide.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BB246F5-21DE-9E95-A963-E07758B72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Types of Corporates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71ED4C-059A-A7ED-10F8-214636ED3541}"/>
              </a:ext>
            </a:extLst>
          </p:cNvPr>
          <p:cNvSpPr txBox="1"/>
          <p:nvPr/>
        </p:nvSpPr>
        <p:spPr>
          <a:xfrm rot="5400000">
            <a:off x="8585200" y="3946087"/>
            <a:ext cx="3860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did u expect another image?</a:t>
            </a:r>
          </a:p>
        </p:txBody>
      </p:sp>
    </p:spTree>
    <p:extLst>
      <p:ext uri="{BB962C8B-B14F-4D97-AF65-F5344CB8AC3E}">
        <p14:creationId xmlns:p14="http://schemas.microsoft.com/office/powerpoint/2010/main" val="524939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B7C4AF-BB0C-400D-A8AA-F137B0266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3999" y="1355191"/>
            <a:ext cx="6857999" cy="653547"/>
          </a:xfrm>
        </p:spPr>
        <p:txBody>
          <a:bodyPr/>
          <a:lstStyle/>
          <a:p>
            <a:r>
              <a:rPr lang="en-US" dirty="0"/>
              <a:t>Private Company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62FEA6-8248-4738-93E1-2DBD6D4DB6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4000" y="2355747"/>
            <a:ext cx="6858000" cy="2787753"/>
          </a:xfrm>
        </p:spPr>
        <p:txBody>
          <a:bodyPr>
            <a:normAutofit/>
          </a:bodyPr>
          <a:lstStyle/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Limited to 200 members; shares not public.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Small circle ownership → more privacy &amp; control.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Many famous companies start as private before going public.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Often very innovative despite small size.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Example: Infosys, Wipro (initially private).</a:t>
            </a:r>
          </a:p>
        </p:txBody>
      </p:sp>
      <p:pic>
        <p:nvPicPr>
          <p:cNvPr id="4" name="Picture 3" descr="Two men smiling at the camera&#10;&#10;AI-generated content may be incorrect.">
            <a:extLst>
              <a:ext uri="{FF2B5EF4-FFF2-40B4-BE49-F238E27FC236}">
                <a16:creationId xmlns:a16="http://schemas.microsoft.com/office/drawing/2014/main" id="{32B1FF7A-7F69-3164-2907-9B92F97A4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302580"/>
            <a:ext cx="4635500" cy="61806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605E65-AB6A-F76F-2902-2C6AFFF1A00B}"/>
              </a:ext>
            </a:extLst>
          </p:cNvPr>
          <p:cNvSpPr txBox="1"/>
          <p:nvPr/>
        </p:nvSpPr>
        <p:spPr>
          <a:xfrm>
            <a:off x="571500" y="503363"/>
            <a:ext cx="259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wery private indeed</a:t>
            </a: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E5E03D61-2C34-EC3E-359F-800361A4685A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3162300" y="703418"/>
            <a:ext cx="1549400" cy="763372"/>
          </a:xfrm>
          <a:prstGeom prst="curvedConnector3">
            <a:avLst>
              <a:gd name="adj1" fmla="val 10983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698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7E9B8-3651-C917-E8D0-330AFCE2B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2B34DC-C584-8F89-A59D-E950D0AC3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27101"/>
            <a:ext cx="6400800" cy="685800"/>
          </a:xfrm>
        </p:spPr>
        <p:txBody>
          <a:bodyPr/>
          <a:lstStyle/>
          <a:p>
            <a:r>
              <a:rPr lang="en-US" dirty="0"/>
              <a:t>Public Company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BEB2C6-CB06-EC84-1EF5-F9EF62D022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2600" y="1925994"/>
            <a:ext cx="6400800" cy="4206240"/>
          </a:xfrm>
        </p:spPr>
        <p:txBody>
          <a:bodyPr/>
          <a:lstStyle/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Can sell shares to the general public via stock exchange.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Unlimited members → huge capital possible.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Must follow strict regulations &amp; disclose information.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Powerful form of corporates, influence markets.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Example: Reliance Industries, Tata Motors, HDFC Bank.</a:t>
            </a:r>
          </a:p>
        </p:txBody>
      </p:sp>
      <p:pic>
        <p:nvPicPr>
          <p:cNvPr id="4" name="Picture 3" descr="Two men standing in front of a window&#10;&#10;AI-generated content may be incorrect.">
            <a:extLst>
              <a:ext uri="{FF2B5EF4-FFF2-40B4-BE49-F238E27FC236}">
                <a16:creationId xmlns:a16="http://schemas.microsoft.com/office/drawing/2014/main" id="{086CE37F-062C-2F45-499F-ABCB091AF5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t="20371" r="618" b="20555"/>
          <a:stretch>
            <a:fillRect/>
          </a:stretch>
        </p:blipFill>
        <p:spPr>
          <a:xfrm>
            <a:off x="7023099" y="95250"/>
            <a:ext cx="5047653" cy="6667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32A9B7-36ED-0446-C840-0293E2F4C3E5}"/>
              </a:ext>
            </a:extLst>
          </p:cNvPr>
          <p:cNvSpPr txBox="1"/>
          <p:nvPr/>
        </p:nvSpPr>
        <p:spPr>
          <a:xfrm>
            <a:off x="7137399" y="6411634"/>
            <a:ext cx="43561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</a:rPr>
              <a:t>chatgpt couldn’t find a valid caption for this image</a:t>
            </a:r>
          </a:p>
        </p:txBody>
      </p:sp>
    </p:spTree>
    <p:extLst>
      <p:ext uri="{BB962C8B-B14F-4D97-AF65-F5344CB8AC3E}">
        <p14:creationId xmlns:p14="http://schemas.microsoft.com/office/powerpoint/2010/main" val="1796267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FE7F29-38D6-6258-B183-BDC26D2CC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BE1DBD5-7714-C1C2-8F84-D6C6FF0B9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2399" y="1378453"/>
            <a:ext cx="6857999" cy="653547"/>
          </a:xfrm>
        </p:spPr>
        <p:txBody>
          <a:bodyPr/>
          <a:lstStyle/>
          <a:p>
            <a:r>
              <a:rPr lang="en-US" dirty="0"/>
              <a:t>Government Company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803D0-1FB7-1CF2-FC38-C80AEB4CA8A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32400" y="2379009"/>
            <a:ext cx="6858000" cy="2787753"/>
          </a:xfrm>
        </p:spPr>
        <p:txBody>
          <a:bodyPr>
            <a:normAutofit/>
          </a:bodyPr>
          <a:lstStyle/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51%+ shares owned by the government.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Aims to profit while providing essential services.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Important in energy, defense, railways, and infrastructure.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Example: Indian Oil, BHEL, SAIL. Balances commercial goals with public welfare.</a:t>
            </a:r>
          </a:p>
        </p:txBody>
      </p:sp>
      <p:pic>
        <p:nvPicPr>
          <p:cNvPr id="4" name="Picture 3" descr="A person wearing sunglasses smiling&#10;&#10;AI-generated content may be incorrect.">
            <a:extLst>
              <a:ext uri="{FF2B5EF4-FFF2-40B4-BE49-F238E27FC236}">
                <a16:creationId xmlns:a16="http://schemas.microsoft.com/office/drawing/2014/main" id="{CEBC97F3-B94C-A2B8-2F9C-095209BFE7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t="20100" r="1028" b="20100"/>
          <a:stretch>
            <a:fillRect/>
          </a:stretch>
        </p:blipFill>
        <p:spPr>
          <a:xfrm>
            <a:off x="177800" y="136776"/>
            <a:ext cx="4903863" cy="6584448"/>
          </a:xfrm>
          <a:prstGeom prst="rect">
            <a:avLst/>
          </a:prstGeom>
        </p:spPr>
      </p:pic>
      <p:pic>
        <p:nvPicPr>
          <p:cNvPr id="6" name="Picture 5" descr="A suit with a white shirt&#10;&#10;AI-generated content may be incorrect.">
            <a:extLst>
              <a:ext uri="{FF2B5EF4-FFF2-40B4-BE49-F238E27FC236}">
                <a16:creationId xmlns:a16="http://schemas.microsoft.com/office/drawing/2014/main" id="{64940853-A42E-8459-5C5D-9EAC3B12C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5690" l="2750" r="95500">
                        <a14:foregroundMark x1="29500" y1="91034" x2="87750" y2="95862"/>
                        <a14:foregroundMark x1="24000" y1="67931" x2="34000" y2="82414"/>
                        <a14:foregroundMark x1="34000" y1="82414" x2="47250" y2="79310"/>
                        <a14:foregroundMark x1="47250" y1="79310" x2="46500" y2="77241"/>
                        <a14:foregroundMark x1="71750" y1="57414" x2="81500" y2="67931"/>
                        <a14:foregroundMark x1="81500" y1="67931" x2="82500" y2="86552"/>
                        <a14:foregroundMark x1="86750" y1="65345" x2="95500" y2="95172"/>
                        <a14:foregroundMark x1="27250" y1="59310" x2="14500" y2="64483"/>
                        <a14:foregroundMark x1="14500" y1="64483" x2="13500" y2="80690"/>
                        <a14:foregroundMark x1="13500" y1="80690" x2="6750" y2="89138"/>
                        <a14:foregroundMark x1="6750" y1="89138" x2="21250" y2="95345"/>
                        <a14:foregroundMark x1="21250" y1="95345" x2="21250" y2="95345"/>
                        <a14:foregroundMark x1="32250" y1="55172" x2="22000" y2="56724"/>
                        <a14:foregroundMark x1="22000" y1="56724" x2="11750" y2="62069"/>
                        <a14:foregroundMark x1="11750" y1="62069" x2="2500" y2="82069"/>
                        <a14:foregroundMark x1="2500" y1="82069" x2="2750" y2="91207"/>
                        <a14:foregroundMark x1="2750" y1="91207" x2="4250" y2="94138"/>
                      </a14:backgroundRemoval>
                    </a14:imgEffect>
                  </a14:imgLayer>
                </a14:imgProps>
              </a:ext>
            </a:extLst>
          </a:blip>
          <a:srcRect l="-9114" r="-5147" b="14144"/>
          <a:stretch>
            <a:fillRect/>
          </a:stretch>
        </p:blipFill>
        <p:spPr>
          <a:xfrm>
            <a:off x="178631" y="1378453"/>
            <a:ext cx="4903863" cy="5342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63CAF6-AC62-D2ED-26D9-D0F217BC051A}"/>
              </a:ext>
            </a:extLst>
          </p:cNvPr>
          <p:cNvSpPr txBox="1"/>
          <p:nvPr/>
        </p:nvSpPr>
        <p:spPr>
          <a:xfrm>
            <a:off x="571500" y="503363"/>
            <a:ext cx="161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government</a:t>
            </a: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CC4B7138-0F0F-7DDD-9467-BF3F51FF3FD3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184400" y="703418"/>
            <a:ext cx="431800" cy="675035"/>
          </a:xfrm>
          <a:prstGeom prst="curved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7880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489C1B-E610-4A9C-9D28-118BB1DC5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C10A551-548D-F0C2-69F4-292A0299FBEB}"/>
              </a:ext>
            </a:extLst>
          </p:cNvPr>
          <p:cNvSpPr txBox="1">
            <a:spLocks/>
          </p:cNvSpPr>
          <p:nvPr/>
        </p:nvSpPr>
        <p:spPr>
          <a:xfrm>
            <a:off x="2484120" y="3103704"/>
            <a:ext cx="3319780" cy="4313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D1A3EA9-A5B4-4630-A858-51A512DFC4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31720" y="2724912"/>
            <a:ext cx="7772401" cy="3657600"/>
          </a:xfrm>
        </p:spPr>
        <p:txBody>
          <a:bodyPr/>
          <a:lstStyle/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Limited liability protects owners’ personal property.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Can raise huge capital by selling shares.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Managed by experts → professional decision-making.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Perpetual succession → company continues indefinitely. </a:t>
            </a:r>
          </a:p>
          <a:p>
            <a:pPr marL="285750" indent="-28575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dirty="0"/>
              <a:t>Can scale operations &amp; innovate efficiently.</a:t>
            </a:r>
          </a:p>
        </p:txBody>
      </p:sp>
      <p:pic>
        <p:nvPicPr>
          <p:cNvPr id="2050" name="Picture 2" descr="Social media icons 3d smile emoji character illustration | Premium PSD">
            <a:extLst>
              <a:ext uri="{FF2B5EF4-FFF2-40B4-BE49-F238E27FC236}">
                <a16:creationId xmlns:a16="http://schemas.microsoft.com/office/drawing/2014/main" id="{101B065F-F3D3-26FC-297F-13FF8D965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85" b="89617" l="7029" r="93930">
                        <a14:foregroundMark x1="11342" y1="31310" x2="16119" y2="32938"/>
                        <a14:foregroundMark x1="10863" y1="34984" x2="13419" y2="29553"/>
                        <a14:foregroundMark x1="14537" y1="23802" x2="11502" y2="38019"/>
                        <a14:foregroundMark x1="11502" y1="38019" x2="21246" y2="37380"/>
                        <a14:foregroundMark x1="21246" y1="37380" x2="22204" y2="36422"/>
                        <a14:foregroundMark x1="21725" y1="29233" x2="19169" y2="28275"/>
                        <a14:foregroundMark x1="7188" y1="24920" x2="7188" y2="44249"/>
                        <a14:foregroundMark x1="85526" y1="53773" x2="88818" y2="68530"/>
                        <a14:foregroundMark x1="84185" y1="47764" x2="85216" y2="52385"/>
                        <a14:foregroundMark x1="88818" y1="68530" x2="87540" y2="61502"/>
                        <a14:foregroundMark x1="92013" y1="57508" x2="91374" y2="64537"/>
                        <a14:foregroundMark x1="90735" y1="69169" x2="91534" y2="66933"/>
                        <a14:foregroundMark x1="15974" y1="22204" x2="13898" y2="27316"/>
                        <a14:foregroundMark x1="85463" y1="45847" x2="86741" y2="53674"/>
                        <a14:foregroundMark x1="86741" y1="53674" x2="87061" y2="54313"/>
                        <a14:foregroundMark x1="85623" y1="45208" x2="83866" y2="44728"/>
                        <a14:foregroundMark x1="93930" y1="60863" x2="93602" y2="62363"/>
                        <a14:backgroundMark x1="18051" y1="33706" x2="18051" y2="33706"/>
                        <a14:backgroundMark x1="19169" y1="32109" x2="18371" y2="34984"/>
                        <a14:backgroundMark x1="94569" y1="60543" x2="94607" y2="61009"/>
                        <a14:backgroundMark x1="89275" y1="52336" x2="91853" y2="53195"/>
                        <a14:backgroundMark x1="92652" y1="68530" x2="95208" y2="72364"/>
                        <a14:backgroundMark x1="93770" y1="67252" x2="95048" y2="64058"/>
                        <a14:backgroundMark x1="94728" y1="62141" x2="95847" y2="677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371" y="4331462"/>
            <a:ext cx="272415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0563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ack to school">
      <a:dk1>
        <a:sysClr val="windowText" lastClr="000000"/>
      </a:dk1>
      <a:lt1>
        <a:sysClr val="window" lastClr="FFFFFF"/>
      </a:lt1>
      <a:dk2>
        <a:srgbClr val="445EA2"/>
      </a:dk2>
      <a:lt2>
        <a:srgbClr val="EBEBEB"/>
      </a:lt2>
      <a:accent1>
        <a:srgbClr val="4495A2"/>
      </a:accent1>
      <a:accent2>
        <a:srgbClr val="7CA655"/>
      </a:accent2>
      <a:accent3>
        <a:srgbClr val="DFB240"/>
      </a:accent3>
      <a:accent4>
        <a:srgbClr val="DF8C40"/>
      </a:accent4>
      <a:accent5>
        <a:srgbClr val="DF5D40"/>
      </a:accent5>
      <a:accent6>
        <a:srgbClr val="8760AD"/>
      </a:accent6>
      <a:hlink>
        <a:srgbClr val="DF5D40"/>
      </a:hlink>
      <a:folHlink>
        <a:srgbClr val="8760AD"/>
      </a:folHlink>
    </a:clrScheme>
    <a:fontScheme name="Custom 30">
      <a:majorFont>
        <a:latin typeface="Kristen ITC"/>
        <a:ea typeface=""/>
        <a:cs typeface=""/>
      </a:majorFont>
      <a:minorFont>
        <a:latin typeface="Quire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penHousePresentation_Elementary_Win32_JB_v2" id="{76CC1F8F-1616-4FD5-B5D9-5288357CAB76}" vid="{CCFA5B03-57D1-4BF3-98DD-85D1A7F0AA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04EE7CA-01E4-4C36-A155-A254FEC02701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84EED2D-C894-47C4-9CDD-55EC03B2713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8431A9B-4B87-4F2F-AB9E-CAE6A6729B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F07EB6-DDE3-49D2-9047-A171C0D29C2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Open house presentation</Template>
  <TotalTime>138</TotalTime>
  <Words>626</Words>
  <Application>Microsoft Office PowerPoint</Application>
  <PresentationFormat>Widescreen</PresentationFormat>
  <Paragraphs>87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Kristen ITC</vt:lpstr>
      <vt:lpstr>Quire Sans</vt:lpstr>
      <vt:lpstr>Office Theme</vt:lpstr>
      <vt:lpstr>PowerPoint Presentation</vt:lpstr>
      <vt:lpstr>What is it?</vt:lpstr>
      <vt:lpstr>Key Features</vt:lpstr>
      <vt:lpstr>Why Corporates Matter</vt:lpstr>
      <vt:lpstr>Types of Corporates</vt:lpstr>
      <vt:lpstr>Private Company</vt:lpstr>
      <vt:lpstr>Public Company</vt:lpstr>
      <vt:lpstr>Government Company</vt:lpstr>
      <vt:lpstr>Advantages</vt:lpstr>
      <vt:lpstr>Disadvantages</vt:lpstr>
      <vt:lpstr>Famous Corporates</vt:lpstr>
      <vt:lpstr>Structure of a Corporate Organization</vt:lpstr>
      <vt:lpstr>Corporate Social Responsibility (CSR)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Rajesh MJ</dc:creator>
  <cp:lastModifiedBy>Avalynn Dev</cp:lastModifiedBy>
  <cp:revision>1</cp:revision>
  <dcterms:created xsi:type="dcterms:W3CDTF">2024-11-19T01:23:38Z</dcterms:created>
  <dcterms:modified xsi:type="dcterms:W3CDTF">2025-09-09T17:07:33Z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